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91" r:id="rId4"/>
    <p:sldId id="292" r:id="rId5"/>
    <p:sldId id="294" r:id="rId6"/>
    <p:sldId id="293" r:id="rId7"/>
    <p:sldId id="261" r:id="rId8"/>
    <p:sldId id="296" r:id="rId9"/>
    <p:sldId id="295" r:id="rId10"/>
    <p:sldId id="301" r:id="rId11"/>
    <p:sldId id="297" r:id="rId12"/>
    <p:sldId id="299" r:id="rId13"/>
    <p:sldId id="300" r:id="rId14"/>
    <p:sldId id="302" r:id="rId15"/>
    <p:sldId id="320" r:id="rId16"/>
    <p:sldId id="319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76419-E81B-4819-A58E-15CEAC33448E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4AE9561-FC4A-43B1-B75B-A259F5B23CF7}">
      <dgm:prSet custT="1"/>
      <dgm:spPr/>
      <dgm:t>
        <a:bodyPr/>
        <a:lstStyle/>
        <a:p>
          <a:pPr algn="just"/>
          <a:r>
            <a:rPr lang="hr-HR" sz="2800" dirty="0"/>
            <a:t>Nakon sloma revolucije 1848./1849. godine, 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habsburški car Franjo Josip I. uveo apsolutističku vladavinu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A2B496-CDA3-4438-933D-6CF28C74BA94}" type="parTrans" cxnId="{206AA88A-9599-4EEA-B2C2-EEB20C2D2B06}">
      <dgm:prSet/>
      <dgm:spPr/>
      <dgm:t>
        <a:bodyPr/>
        <a:lstStyle/>
        <a:p>
          <a:endParaRPr lang="en-US"/>
        </a:p>
      </dgm:t>
    </dgm:pt>
    <dgm:pt modelId="{E2FD3B5A-80F7-4A52-A41F-C53AEAACE427}" type="sibTrans" cxnId="{206AA88A-9599-4EEA-B2C2-EEB20C2D2B06}">
      <dgm:prSet/>
      <dgm:spPr/>
      <dgm:t>
        <a:bodyPr/>
        <a:lstStyle/>
        <a:p>
          <a:endParaRPr lang="en-US"/>
        </a:p>
      </dgm:t>
    </dgm:pt>
    <dgm:pt modelId="{57243102-0B10-4426-824A-E74363C18D66}">
      <dgm:prSet custT="1"/>
      <dgm:spPr/>
      <dgm:t>
        <a:bodyPr/>
        <a:lstStyle/>
        <a:p>
          <a:pPr algn="just"/>
          <a:r>
            <a:rPr lang="hr-HR" sz="2800" dirty="0"/>
            <a:t>Krajem 1851. godine ukinut nametnuti ustav i uveden novi apsolutizam</a:t>
          </a:r>
          <a:endParaRPr lang="en-US" sz="2800" dirty="0"/>
        </a:p>
      </dgm:t>
    </dgm:pt>
    <dgm:pt modelId="{8099EABA-30D4-427C-BB2E-5F8477A7C22B}" type="parTrans" cxnId="{CA4CF1A0-145B-4EA5-B2FD-DCCFF4BDDE1B}">
      <dgm:prSet/>
      <dgm:spPr/>
      <dgm:t>
        <a:bodyPr/>
        <a:lstStyle/>
        <a:p>
          <a:endParaRPr lang="en-US"/>
        </a:p>
      </dgm:t>
    </dgm:pt>
    <dgm:pt modelId="{E243D9A7-FBEF-4613-B627-48D88E4C6DF5}" type="sibTrans" cxnId="{CA4CF1A0-145B-4EA5-B2FD-DCCFF4BDDE1B}">
      <dgm:prSet/>
      <dgm:spPr/>
      <dgm:t>
        <a:bodyPr/>
        <a:lstStyle/>
        <a:p>
          <a:endParaRPr lang="en-US"/>
        </a:p>
      </dgm:t>
    </dgm:pt>
    <dgm:pt modelId="{F478ACFC-D223-425A-857C-035EA3E2104D}">
      <dgm:prSet/>
      <dgm:spPr/>
      <dgm:t>
        <a:bodyPr/>
        <a:lstStyle/>
        <a:p>
          <a:pPr algn="just"/>
          <a:r>
            <a:rPr lang="hr-HR" dirty="0"/>
            <a:t>Razdoblje od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1851</a:t>
          </a:r>
          <a:r>
            <a: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– </a:t>
          </a:r>
          <a:r>
            <a:rPr lang="hr-HR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1860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 </a:t>
          </a:r>
          <a:r>
            <a:rPr lang="hr-HR" dirty="0"/>
            <a:t>naziva se 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Bachovim apsolutizmom</a:t>
          </a:r>
          <a:r>
            <a:rPr lang="hr-HR" dirty="0"/>
            <a:t>, prema tadašnjem ministru unutarnjih poslova,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Alexandru Bachu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523EFB-957C-4222-AA8F-D6548B5D5357}" type="parTrans" cxnId="{2FF3CCCA-1252-4CF3-A2B8-2E4E2728BFAE}">
      <dgm:prSet/>
      <dgm:spPr/>
      <dgm:t>
        <a:bodyPr/>
        <a:lstStyle/>
        <a:p>
          <a:endParaRPr lang="en-US"/>
        </a:p>
      </dgm:t>
    </dgm:pt>
    <dgm:pt modelId="{AFE5714D-E017-4744-B5FE-DDBEEECD7C5A}" type="sibTrans" cxnId="{2FF3CCCA-1252-4CF3-A2B8-2E4E2728BFAE}">
      <dgm:prSet/>
      <dgm:spPr/>
      <dgm:t>
        <a:bodyPr/>
        <a:lstStyle/>
        <a:p>
          <a:endParaRPr lang="en-US"/>
        </a:p>
      </dgm:t>
    </dgm:pt>
    <dgm:pt modelId="{D71D41D1-7024-4783-8F9A-6FBDA6671CD6}" type="pres">
      <dgm:prSet presAssocID="{0C776419-E81B-4819-A58E-15CEAC3344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2FF6783-E770-4903-B025-869AE53F867A}" type="pres">
      <dgm:prSet presAssocID="{84AE9561-FC4A-43B1-B75B-A259F5B23CF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6150E1-F64C-4CBC-B510-5488AC481B36}" type="pres">
      <dgm:prSet presAssocID="{E2FD3B5A-80F7-4A52-A41F-C53AEAACE427}" presName="spacer" presStyleCnt="0"/>
      <dgm:spPr/>
    </dgm:pt>
    <dgm:pt modelId="{A88A2ED6-4D9C-4600-80D3-64EC28AE33FE}" type="pres">
      <dgm:prSet presAssocID="{57243102-0B10-4426-824A-E74363C18D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943BD5-107E-4A15-A665-4C9E72B755E1}" type="pres">
      <dgm:prSet presAssocID="{E243D9A7-FBEF-4613-B627-48D88E4C6DF5}" presName="spacer" presStyleCnt="0"/>
      <dgm:spPr/>
    </dgm:pt>
    <dgm:pt modelId="{53A2CC8E-476F-4948-9405-43D5DA87D653}" type="pres">
      <dgm:prSet presAssocID="{F478ACFC-D223-425A-857C-035EA3E210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A4CF1A0-145B-4EA5-B2FD-DCCFF4BDDE1B}" srcId="{0C776419-E81B-4819-A58E-15CEAC33448E}" destId="{57243102-0B10-4426-824A-E74363C18D66}" srcOrd="1" destOrd="0" parTransId="{8099EABA-30D4-427C-BB2E-5F8477A7C22B}" sibTransId="{E243D9A7-FBEF-4613-B627-48D88E4C6DF5}"/>
    <dgm:cxn modelId="{9439A28E-0B17-4601-AFBB-D19EE34EB5CE}" type="presOf" srcId="{57243102-0B10-4426-824A-E74363C18D66}" destId="{A88A2ED6-4D9C-4600-80D3-64EC28AE33FE}" srcOrd="0" destOrd="0" presId="urn:microsoft.com/office/officeart/2005/8/layout/vList2"/>
    <dgm:cxn modelId="{2444FE3B-39A9-484D-A746-B41F6F74E958}" type="presOf" srcId="{84AE9561-FC4A-43B1-B75B-A259F5B23CF7}" destId="{C2FF6783-E770-4903-B025-869AE53F867A}" srcOrd="0" destOrd="0" presId="urn:microsoft.com/office/officeart/2005/8/layout/vList2"/>
    <dgm:cxn modelId="{2FF3CCCA-1252-4CF3-A2B8-2E4E2728BFAE}" srcId="{0C776419-E81B-4819-A58E-15CEAC33448E}" destId="{F478ACFC-D223-425A-857C-035EA3E2104D}" srcOrd="2" destOrd="0" parTransId="{42523EFB-957C-4222-AA8F-D6548B5D5357}" sibTransId="{AFE5714D-E017-4744-B5FE-DDBEEECD7C5A}"/>
    <dgm:cxn modelId="{0A38390F-CCB8-47B4-BFDF-1218E337216E}" type="presOf" srcId="{F478ACFC-D223-425A-857C-035EA3E2104D}" destId="{53A2CC8E-476F-4948-9405-43D5DA87D653}" srcOrd="0" destOrd="0" presId="urn:microsoft.com/office/officeart/2005/8/layout/vList2"/>
    <dgm:cxn modelId="{C8B00D21-55CE-4539-96FB-8E08D19AEEC4}" type="presOf" srcId="{0C776419-E81B-4819-A58E-15CEAC33448E}" destId="{D71D41D1-7024-4783-8F9A-6FBDA6671CD6}" srcOrd="0" destOrd="0" presId="urn:microsoft.com/office/officeart/2005/8/layout/vList2"/>
    <dgm:cxn modelId="{206AA88A-9599-4EEA-B2C2-EEB20C2D2B06}" srcId="{0C776419-E81B-4819-A58E-15CEAC33448E}" destId="{84AE9561-FC4A-43B1-B75B-A259F5B23CF7}" srcOrd="0" destOrd="0" parTransId="{D9A2B496-CDA3-4438-933D-6CF28C74BA94}" sibTransId="{E2FD3B5A-80F7-4A52-A41F-C53AEAACE427}"/>
    <dgm:cxn modelId="{C292C432-742F-49F5-87D8-E0DD67DB452F}" type="presParOf" srcId="{D71D41D1-7024-4783-8F9A-6FBDA6671CD6}" destId="{C2FF6783-E770-4903-B025-869AE53F867A}" srcOrd="0" destOrd="0" presId="urn:microsoft.com/office/officeart/2005/8/layout/vList2"/>
    <dgm:cxn modelId="{E13AF093-20B6-4CEB-AD0D-31DC6EDFE4D7}" type="presParOf" srcId="{D71D41D1-7024-4783-8F9A-6FBDA6671CD6}" destId="{966150E1-F64C-4CBC-B510-5488AC481B36}" srcOrd="1" destOrd="0" presId="urn:microsoft.com/office/officeart/2005/8/layout/vList2"/>
    <dgm:cxn modelId="{C67B48E4-ACDF-4642-AD5B-FA11EC5FCA79}" type="presParOf" srcId="{D71D41D1-7024-4783-8F9A-6FBDA6671CD6}" destId="{A88A2ED6-4D9C-4600-80D3-64EC28AE33FE}" srcOrd="2" destOrd="0" presId="urn:microsoft.com/office/officeart/2005/8/layout/vList2"/>
    <dgm:cxn modelId="{E37B31B7-A65F-4FAE-844F-D5FCCBB6E519}" type="presParOf" srcId="{D71D41D1-7024-4783-8F9A-6FBDA6671CD6}" destId="{5D943BD5-107E-4A15-A665-4C9E72B755E1}" srcOrd="3" destOrd="0" presId="urn:microsoft.com/office/officeart/2005/8/layout/vList2"/>
    <dgm:cxn modelId="{BA4C493C-2B4B-4B90-B471-88800F99B555}" type="presParOf" srcId="{D71D41D1-7024-4783-8F9A-6FBDA6671CD6}" destId="{53A2CC8E-476F-4948-9405-43D5DA87D6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FA51F-EDA4-488B-9ECB-04A6EDF73E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B41DDF6-A46B-4B02-9D7E-37E506E2834A}">
      <dgm:prSet/>
      <dgm:spPr/>
      <dgm:t>
        <a:bodyPr/>
        <a:lstStyle/>
        <a:p>
          <a:pPr algn="just"/>
          <a:r>
            <a:rPr lang="hr-HR" dirty="0"/>
            <a:t>Ban Josip Jelačić je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bez stvarne vlasti</a:t>
          </a:r>
          <a:r>
            <a:rPr lang="hr-HR" dirty="0"/>
            <a:t>; odgovoran isključivo vladaru</a:t>
          </a:r>
          <a:endParaRPr lang="en-US" dirty="0"/>
        </a:p>
      </dgm:t>
    </dgm:pt>
    <dgm:pt modelId="{D7A14F29-A09D-49B2-B2D7-C875852356D1}" type="parTrans" cxnId="{42F7FB8B-8462-4BB6-AD28-2666D8835E3B}">
      <dgm:prSet/>
      <dgm:spPr/>
      <dgm:t>
        <a:bodyPr/>
        <a:lstStyle/>
        <a:p>
          <a:endParaRPr lang="en-US"/>
        </a:p>
      </dgm:t>
    </dgm:pt>
    <dgm:pt modelId="{DB4D4175-12E1-4610-96F7-3CA572091665}" type="sibTrans" cxnId="{42F7FB8B-8462-4BB6-AD28-2666D8835E3B}">
      <dgm:prSet/>
      <dgm:spPr/>
      <dgm:t>
        <a:bodyPr/>
        <a:lstStyle/>
        <a:p>
          <a:endParaRPr lang="en-US"/>
        </a:p>
      </dgm:t>
    </dgm:pt>
    <dgm:pt modelId="{0C5D49CB-1D2D-4683-821D-ABFDCD91B1AF}">
      <dgm:prSet/>
      <dgm:spPr/>
      <dgm:t>
        <a:bodyPr/>
        <a:lstStyle/>
        <a:p>
          <a:pPr algn="just"/>
          <a:r>
            <a:rPr lang="hr-HR" dirty="0"/>
            <a:t>Kao carski činovnik, imao dužnost provođenja odluka donesenih u Beču</a:t>
          </a:r>
          <a:endParaRPr lang="en-US" dirty="0"/>
        </a:p>
      </dgm:t>
    </dgm:pt>
    <dgm:pt modelId="{71B9EE3B-F409-4E9E-A22F-7ECC21424339}" type="parTrans" cxnId="{B21A021B-C7BE-4558-90E6-111F52C7B064}">
      <dgm:prSet/>
      <dgm:spPr/>
      <dgm:t>
        <a:bodyPr/>
        <a:lstStyle/>
        <a:p>
          <a:endParaRPr lang="en-US"/>
        </a:p>
      </dgm:t>
    </dgm:pt>
    <dgm:pt modelId="{6118C5E8-EFEB-4094-B927-E3BC0E04B5A9}" type="sibTrans" cxnId="{B21A021B-C7BE-4558-90E6-111F52C7B064}">
      <dgm:prSet/>
      <dgm:spPr/>
      <dgm:t>
        <a:bodyPr/>
        <a:lstStyle/>
        <a:p>
          <a:endParaRPr lang="en-US"/>
        </a:p>
      </dgm:t>
    </dgm:pt>
    <dgm:pt modelId="{DD874B5F-F29A-4A86-A90A-010B43F6ABAA}" type="pres">
      <dgm:prSet presAssocID="{9ABFA51F-EDA4-488B-9ECB-04A6EDF73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4377B82-4890-4251-9DF6-404E7BE2BADF}" type="pres">
      <dgm:prSet presAssocID="{3B41DDF6-A46B-4B02-9D7E-37E506E283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EAA6D5-633A-4700-BE63-6B705A2850B0}" type="pres">
      <dgm:prSet presAssocID="{DB4D4175-12E1-4610-96F7-3CA572091665}" presName="spacer" presStyleCnt="0"/>
      <dgm:spPr/>
    </dgm:pt>
    <dgm:pt modelId="{4A464494-A150-4BA1-A449-C844DB4CFDF7}" type="pres">
      <dgm:prSet presAssocID="{0C5D49CB-1D2D-4683-821D-ABFDCD91B1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D00F951-2AA1-4598-B825-019626558B45}" type="presOf" srcId="{3B41DDF6-A46B-4B02-9D7E-37E506E2834A}" destId="{44377B82-4890-4251-9DF6-404E7BE2BADF}" srcOrd="0" destOrd="0" presId="urn:microsoft.com/office/officeart/2005/8/layout/vList2"/>
    <dgm:cxn modelId="{B21A021B-C7BE-4558-90E6-111F52C7B064}" srcId="{9ABFA51F-EDA4-488B-9ECB-04A6EDF73E78}" destId="{0C5D49CB-1D2D-4683-821D-ABFDCD91B1AF}" srcOrd="1" destOrd="0" parTransId="{71B9EE3B-F409-4E9E-A22F-7ECC21424339}" sibTransId="{6118C5E8-EFEB-4094-B927-E3BC0E04B5A9}"/>
    <dgm:cxn modelId="{938E81F5-BFCB-4211-8963-45EF09F85B93}" type="presOf" srcId="{0C5D49CB-1D2D-4683-821D-ABFDCD91B1AF}" destId="{4A464494-A150-4BA1-A449-C844DB4CFDF7}" srcOrd="0" destOrd="0" presId="urn:microsoft.com/office/officeart/2005/8/layout/vList2"/>
    <dgm:cxn modelId="{5F467EF1-9D7B-4F6F-B1A2-37A72DF10E00}" type="presOf" srcId="{9ABFA51F-EDA4-488B-9ECB-04A6EDF73E78}" destId="{DD874B5F-F29A-4A86-A90A-010B43F6ABAA}" srcOrd="0" destOrd="0" presId="urn:microsoft.com/office/officeart/2005/8/layout/vList2"/>
    <dgm:cxn modelId="{42F7FB8B-8462-4BB6-AD28-2666D8835E3B}" srcId="{9ABFA51F-EDA4-488B-9ECB-04A6EDF73E78}" destId="{3B41DDF6-A46B-4B02-9D7E-37E506E2834A}" srcOrd="0" destOrd="0" parTransId="{D7A14F29-A09D-49B2-B2D7-C875852356D1}" sibTransId="{DB4D4175-12E1-4610-96F7-3CA572091665}"/>
    <dgm:cxn modelId="{BACF6287-A11B-455A-9083-A674BE83BD6D}" type="presParOf" srcId="{DD874B5F-F29A-4A86-A90A-010B43F6ABAA}" destId="{44377B82-4890-4251-9DF6-404E7BE2BADF}" srcOrd="0" destOrd="0" presId="urn:microsoft.com/office/officeart/2005/8/layout/vList2"/>
    <dgm:cxn modelId="{85482291-8F85-43D5-BD53-5684F06F080C}" type="presParOf" srcId="{DD874B5F-F29A-4A86-A90A-010B43F6ABAA}" destId="{BEEAA6D5-633A-4700-BE63-6B705A2850B0}" srcOrd="1" destOrd="0" presId="urn:microsoft.com/office/officeart/2005/8/layout/vList2"/>
    <dgm:cxn modelId="{8AF474B7-2105-47C5-9F7E-2C64ED345798}" type="presParOf" srcId="{DD874B5F-F29A-4A86-A90A-010B43F6ABAA}" destId="{4A464494-A150-4BA1-A449-C844DB4CFD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8C2246-FB4B-4A78-80E8-FC28182CF424}" type="doc">
      <dgm:prSet loTypeId="urn:microsoft.com/office/officeart/2005/8/layout/gear1" loCatId="cycle" qsTypeId="urn:microsoft.com/office/officeart/2005/8/quickstyle/simple1" qsCatId="simple" csTypeId="urn:microsoft.com/office/officeart/2005/8/colors/accent1_3" csCatId="accent1" phldr="1"/>
      <dgm:spPr/>
    </dgm:pt>
    <dgm:pt modelId="{C3ED42E9-1B7B-4C73-A7D8-ED576D564267}">
      <dgm:prSet phldrT="[Tekst]"/>
      <dgm:spPr/>
      <dgm:t>
        <a:bodyPr/>
        <a:lstStyle/>
        <a:p>
          <a:r>
            <a:rPr lang="hr-HR" dirty="0"/>
            <a:t>Vojska</a:t>
          </a:r>
        </a:p>
      </dgm:t>
    </dgm:pt>
    <dgm:pt modelId="{A2392A96-B0F6-4544-B666-D36F7B22C0A7}" type="parTrans" cxnId="{2D375DB6-9786-43AD-BA5C-29A88DBBEF30}">
      <dgm:prSet/>
      <dgm:spPr/>
      <dgm:t>
        <a:bodyPr/>
        <a:lstStyle/>
        <a:p>
          <a:endParaRPr lang="hr-HR"/>
        </a:p>
      </dgm:t>
    </dgm:pt>
    <dgm:pt modelId="{82D35CCB-511C-4EEC-BA09-171666F7C73D}" type="sibTrans" cxnId="{2D375DB6-9786-43AD-BA5C-29A88DBBEF30}">
      <dgm:prSet/>
      <dgm:spPr/>
      <dgm:t>
        <a:bodyPr/>
        <a:lstStyle/>
        <a:p>
          <a:endParaRPr lang="hr-HR"/>
        </a:p>
      </dgm:t>
    </dgm:pt>
    <dgm:pt modelId="{B9B384EA-6F22-4B5D-A95C-D5CD3FA3B0BD}">
      <dgm:prSet phldrT="[Tekst]"/>
      <dgm:spPr/>
      <dgm:t>
        <a:bodyPr/>
        <a:lstStyle/>
        <a:p>
          <a:r>
            <a:rPr lang="hr-HR" dirty="0"/>
            <a:t>Policija</a:t>
          </a:r>
        </a:p>
      </dgm:t>
    </dgm:pt>
    <dgm:pt modelId="{122E7839-4E0D-47D2-97DB-EC00257369A6}" type="parTrans" cxnId="{10D26913-988E-4702-824A-B6216E14918A}">
      <dgm:prSet/>
      <dgm:spPr/>
      <dgm:t>
        <a:bodyPr/>
        <a:lstStyle/>
        <a:p>
          <a:endParaRPr lang="hr-HR"/>
        </a:p>
      </dgm:t>
    </dgm:pt>
    <dgm:pt modelId="{F48707F1-6C8E-46F7-92A0-5A1B0721926F}" type="sibTrans" cxnId="{10D26913-988E-4702-824A-B6216E14918A}">
      <dgm:prSet/>
      <dgm:spPr/>
      <dgm:t>
        <a:bodyPr/>
        <a:lstStyle/>
        <a:p>
          <a:endParaRPr lang="hr-HR"/>
        </a:p>
      </dgm:t>
    </dgm:pt>
    <dgm:pt modelId="{EB4035D2-7381-4DC2-8E1B-9DD7959017A8}">
      <dgm:prSet phldrT="[Tekst]"/>
      <dgm:spPr/>
      <dgm:t>
        <a:bodyPr/>
        <a:lstStyle/>
        <a:p>
          <a:r>
            <a:rPr lang="hr-HR" dirty="0"/>
            <a:t>Upravni aparat</a:t>
          </a:r>
        </a:p>
      </dgm:t>
    </dgm:pt>
    <dgm:pt modelId="{F652BE35-D497-4E89-AE9C-BD9B4E124FB3}" type="parTrans" cxnId="{D39EECF7-749D-44A6-80C6-E63636DE814D}">
      <dgm:prSet/>
      <dgm:spPr/>
      <dgm:t>
        <a:bodyPr/>
        <a:lstStyle/>
        <a:p>
          <a:endParaRPr lang="hr-HR"/>
        </a:p>
      </dgm:t>
    </dgm:pt>
    <dgm:pt modelId="{F996D750-19D4-4209-A1BD-90DAA5E9FE93}" type="sibTrans" cxnId="{D39EECF7-749D-44A6-80C6-E63636DE814D}">
      <dgm:prSet/>
      <dgm:spPr/>
      <dgm:t>
        <a:bodyPr/>
        <a:lstStyle/>
        <a:p>
          <a:endParaRPr lang="hr-HR"/>
        </a:p>
      </dgm:t>
    </dgm:pt>
    <dgm:pt modelId="{0D93E0F0-CC3E-42D3-B340-E10954035D48}" type="pres">
      <dgm:prSet presAssocID="{2F8C2246-FB4B-4A78-80E8-FC28182CF42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8D1B44-DE93-4C92-A9E0-A01DF0A1CD9F}" type="pres">
      <dgm:prSet presAssocID="{C3ED42E9-1B7B-4C73-A7D8-ED576D56426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C871892-EA54-4325-9747-B7D7F900D9ED}" type="pres">
      <dgm:prSet presAssocID="{C3ED42E9-1B7B-4C73-A7D8-ED576D564267}" presName="gear1srcNode" presStyleLbl="node1" presStyleIdx="0" presStyleCnt="3"/>
      <dgm:spPr/>
      <dgm:t>
        <a:bodyPr/>
        <a:lstStyle/>
        <a:p>
          <a:endParaRPr lang="hr-HR"/>
        </a:p>
      </dgm:t>
    </dgm:pt>
    <dgm:pt modelId="{DACB7ABD-71F8-447F-BB6A-3308017FE39F}" type="pres">
      <dgm:prSet presAssocID="{C3ED42E9-1B7B-4C73-A7D8-ED576D564267}" presName="gear1dstNode" presStyleLbl="node1" presStyleIdx="0" presStyleCnt="3"/>
      <dgm:spPr/>
      <dgm:t>
        <a:bodyPr/>
        <a:lstStyle/>
        <a:p>
          <a:endParaRPr lang="hr-HR"/>
        </a:p>
      </dgm:t>
    </dgm:pt>
    <dgm:pt modelId="{BE441E48-A090-41EC-AA1B-A9E2808F5A7D}" type="pres">
      <dgm:prSet presAssocID="{B9B384EA-6F22-4B5D-A95C-D5CD3FA3B0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739C58-DC20-4DFB-BC36-2DB6C52D7119}" type="pres">
      <dgm:prSet presAssocID="{B9B384EA-6F22-4B5D-A95C-D5CD3FA3B0BD}" presName="gear2srcNode" presStyleLbl="node1" presStyleIdx="1" presStyleCnt="3"/>
      <dgm:spPr/>
      <dgm:t>
        <a:bodyPr/>
        <a:lstStyle/>
        <a:p>
          <a:endParaRPr lang="hr-HR"/>
        </a:p>
      </dgm:t>
    </dgm:pt>
    <dgm:pt modelId="{FB49CCF0-E604-4C34-B49D-D499D06B561F}" type="pres">
      <dgm:prSet presAssocID="{B9B384EA-6F22-4B5D-A95C-D5CD3FA3B0BD}" presName="gear2dstNode" presStyleLbl="node1" presStyleIdx="1" presStyleCnt="3"/>
      <dgm:spPr/>
      <dgm:t>
        <a:bodyPr/>
        <a:lstStyle/>
        <a:p>
          <a:endParaRPr lang="hr-HR"/>
        </a:p>
      </dgm:t>
    </dgm:pt>
    <dgm:pt modelId="{C9DD06F6-D37D-43E8-9C36-85620FFC85E2}" type="pres">
      <dgm:prSet presAssocID="{EB4035D2-7381-4DC2-8E1B-9DD7959017A8}" presName="gear3" presStyleLbl="node1" presStyleIdx="2" presStyleCnt="3"/>
      <dgm:spPr/>
      <dgm:t>
        <a:bodyPr/>
        <a:lstStyle/>
        <a:p>
          <a:endParaRPr lang="hr-HR"/>
        </a:p>
      </dgm:t>
    </dgm:pt>
    <dgm:pt modelId="{C4F87CA7-873C-442F-9F79-532DA602211B}" type="pres">
      <dgm:prSet presAssocID="{EB4035D2-7381-4DC2-8E1B-9DD7959017A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A78A83-27ED-4F0D-9569-88B792208A89}" type="pres">
      <dgm:prSet presAssocID="{EB4035D2-7381-4DC2-8E1B-9DD7959017A8}" presName="gear3srcNode" presStyleLbl="node1" presStyleIdx="2" presStyleCnt="3"/>
      <dgm:spPr/>
      <dgm:t>
        <a:bodyPr/>
        <a:lstStyle/>
        <a:p>
          <a:endParaRPr lang="hr-HR"/>
        </a:p>
      </dgm:t>
    </dgm:pt>
    <dgm:pt modelId="{B40B8371-1571-4B0D-BD13-0692E175B1CE}" type="pres">
      <dgm:prSet presAssocID="{EB4035D2-7381-4DC2-8E1B-9DD7959017A8}" presName="gear3dstNode" presStyleLbl="node1" presStyleIdx="2" presStyleCnt="3"/>
      <dgm:spPr/>
      <dgm:t>
        <a:bodyPr/>
        <a:lstStyle/>
        <a:p>
          <a:endParaRPr lang="hr-HR"/>
        </a:p>
      </dgm:t>
    </dgm:pt>
    <dgm:pt modelId="{36DBEB80-8BEA-47E9-BA57-BA6B0863141B}" type="pres">
      <dgm:prSet presAssocID="{82D35CCB-511C-4EEC-BA09-171666F7C73D}" presName="connector1" presStyleLbl="sibTrans2D1" presStyleIdx="0" presStyleCnt="3"/>
      <dgm:spPr/>
      <dgm:t>
        <a:bodyPr/>
        <a:lstStyle/>
        <a:p>
          <a:endParaRPr lang="hr-HR"/>
        </a:p>
      </dgm:t>
    </dgm:pt>
    <dgm:pt modelId="{F7228897-A197-47C8-A226-959918201227}" type="pres">
      <dgm:prSet presAssocID="{F48707F1-6C8E-46F7-92A0-5A1B0721926F}" presName="connector2" presStyleLbl="sibTrans2D1" presStyleIdx="1" presStyleCnt="3"/>
      <dgm:spPr/>
      <dgm:t>
        <a:bodyPr/>
        <a:lstStyle/>
        <a:p>
          <a:endParaRPr lang="hr-HR"/>
        </a:p>
      </dgm:t>
    </dgm:pt>
    <dgm:pt modelId="{BE89668F-E902-4D2D-8C99-652780F9781E}" type="pres">
      <dgm:prSet presAssocID="{F996D750-19D4-4209-A1BD-90DAA5E9FE93}" presName="connector3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C5D72B65-FA02-433E-8707-909A655F4A10}" type="presOf" srcId="{F48707F1-6C8E-46F7-92A0-5A1B0721926F}" destId="{F7228897-A197-47C8-A226-959918201227}" srcOrd="0" destOrd="0" presId="urn:microsoft.com/office/officeart/2005/8/layout/gear1"/>
    <dgm:cxn modelId="{8F0DF61E-8950-4BBC-998A-92EF59E2D16F}" type="presOf" srcId="{C3ED42E9-1B7B-4C73-A7D8-ED576D564267}" destId="{2A8D1B44-DE93-4C92-A9E0-A01DF0A1CD9F}" srcOrd="0" destOrd="0" presId="urn:microsoft.com/office/officeart/2005/8/layout/gear1"/>
    <dgm:cxn modelId="{8A5EFF26-5A92-4695-A320-E6CCD5128130}" type="presOf" srcId="{EB4035D2-7381-4DC2-8E1B-9DD7959017A8}" destId="{B40B8371-1571-4B0D-BD13-0692E175B1CE}" srcOrd="3" destOrd="0" presId="urn:microsoft.com/office/officeart/2005/8/layout/gear1"/>
    <dgm:cxn modelId="{D39EECF7-749D-44A6-80C6-E63636DE814D}" srcId="{2F8C2246-FB4B-4A78-80E8-FC28182CF424}" destId="{EB4035D2-7381-4DC2-8E1B-9DD7959017A8}" srcOrd="2" destOrd="0" parTransId="{F652BE35-D497-4E89-AE9C-BD9B4E124FB3}" sibTransId="{F996D750-19D4-4209-A1BD-90DAA5E9FE93}"/>
    <dgm:cxn modelId="{46104CB8-94F3-4A74-83A2-A2391AF4008A}" type="presOf" srcId="{EB4035D2-7381-4DC2-8E1B-9DD7959017A8}" destId="{8AA78A83-27ED-4F0D-9569-88B792208A89}" srcOrd="2" destOrd="0" presId="urn:microsoft.com/office/officeart/2005/8/layout/gear1"/>
    <dgm:cxn modelId="{5FA3EA6E-1C2A-43E9-AA31-0922E4441815}" type="presOf" srcId="{82D35CCB-511C-4EEC-BA09-171666F7C73D}" destId="{36DBEB80-8BEA-47E9-BA57-BA6B0863141B}" srcOrd="0" destOrd="0" presId="urn:microsoft.com/office/officeart/2005/8/layout/gear1"/>
    <dgm:cxn modelId="{7055FCA3-0629-4371-B2A1-E4E604A8643E}" type="presOf" srcId="{C3ED42E9-1B7B-4C73-A7D8-ED576D564267}" destId="{DACB7ABD-71F8-447F-BB6A-3308017FE39F}" srcOrd="2" destOrd="0" presId="urn:microsoft.com/office/officeart/2005/8/layout/gear1"/>
    <dgm:cxn modelId="{10D26913-988E-4702-824A-B6216E14918A}" srcId="{2F8C2246-FB4B-4A78-80E8-FC28182CF424}" destId="{B9B384EA-6F22-4B5D-A95C-D5CD3FA3B0BD}" srcOrd="1" destOrd="0" parTransId="{122E7839-4E0D-47D2-97DB-EC00257369A6}" sibTransId="{F48707F1-6C8E-46F7-92A0-5A1B0721926F}"/>
    <dgm:cxn modelId="{88BC8705-8E87-4E6E-AD2D-86503A034D7C}" type="presOf" srcId="{EB4035D2-7381-4DC2-8E1B-9DD7959017A8}" destId="{C4F87CA7-873C-442F-9F79-532DA602211B}" srcOrd="1" destOrd="0" presId="urn:microsoft.com/office/officeart/2005/8/layout/gear1"/>
    <dgm:cxn modelId="{1310CD86-353C-428E-B0B0-F8592C2EEB19}" type="presOf" srcId="{B9B384EA-6F22-4B5D-A95C-D5CD3FA3B0BD}" destId="{4E739C58-DC20-4DFB-BC36-2DB6C52D7119}" srcOrd="1" destOrd="0" presId="urn:microsoft.com/office/officeart/2005/8/layout/gear1"/>
    <dgm:cxn modelId="{646ADAF6-76A1-4F6C-83D4-BFBA49491CE1}" type="presOf" srcId="{2F8C2246-FB4B-4A78-80E8-FC28182CF424}" destId="{0D93E0F0-CC3E-42D3-B340-E10954035D48}" srcOrd="0" destOrd="0" presId="urn:microsoft.com/office/officeart/2005/8/layout/gear1"/>
    <dgm:cxn modelId="{3A75BA61-09CB-4050-8F3F-530C42B1434F}" type="presOf" srcId="{B9B384EA-6F22-4B5D-A95C-D5CD3FA3B0BD}" destId="{FB49CCF0-E604-4C34-B49D-D499D06B561F}" srcOrd="2" destOrd="0" presId="urn:microsoft.com/office/officeart/2005/8/layout/gear1"/>
    <dgm:cxn modelId="{314D1800-BA15-49B9-996E-A5E06C2F47E1}" type="presOf" srcId="{EB4035D2-7381-4DC2-8E1B-9DD7959017A8}" destId="{C9DD06F6-D37D-43E8-9C36-85620FFC85E2}" srcOrd="0" destOrd="0" presId="urn:microsoft.com/office/officeart/2005/8/layout/gear1"/>
    <dgm:cxn modelId="{2A720C64-A7D5-42AD-88FA-910AEBC9A61E}" type="presOf" srcId="{F996D750-19D4-4209-A1BD-90DAA5E9FE93}" destId="{BE89668F-E902-4D2D-8C99-652780F9781E}" srcOrd="0" destOrd="0" presId="urn:microsoft.com/office/officeart/2005/8/layout/gear1"/>
    <dgm:cxn modelId="{2D375DB6-9786-43AD-BA5C-29A88DBBEF30}" srcId="{2F8C2246-FB4B-4A78-80E8-FC28182CF424}" destId="{C3ED42E9-1B7B-4C73-A7D8-ED576D564267}" srcOrd="0" destOrd="0" parTransId="{A2392A96-B0F6-4544-B666-D36F7B22C0A7}" sibTransId="{82D35CCB-511C-4EEC-BA09-171666F7C73D}"/>
    <dgm:cxn modelId="{81A9EA35-B590-48DD-B8EA-233C1426E309}" type="presOf" srcId="{C3ED42E9-1B7B-4C73-A7D8-ED576D564267}" destId="{0C871892-EA54-4325-9747-B7D7F900D9ED}" srcOrd="1" destOrd="0" presId="urn:microsoft.com/office/officeart/2005/8/layout/gear1"/>
    <dgm:cxn modelId="{B821F712-26CA-4067-B1E8-FAFB7FF64274}" type="presOf" srcId="{B9B384EA-6F22-4B5D-A95C-D5CD3FA3B0BD}" destId="{BE441E48-A090-41EC-AA1B-A9E2808F5A7D}" srcOrd="0" destOrd="0" presId="urn:microsoft.com/office/officeart/2005/8/layout/gear1"/>
    <dgm:cxn modelId="{3AED5CD8-D290-421C-9D99-33A6194DA50C}" type="presParOf" srcId="{0D93E0F0-CC3E-42D3-B340-E10954035D48}" destId="{2A8D1B44-DE93-4C92-A9E0-A01DF0A1CD9F}" srcOrd="0" destOrd="0" presId="urn:microsoft.com/office/officeart/2005/8/layout/gear1"/>
    <dgm:cxn modelId="{6F932A9B-FB7B-425C-8BF1-D5675D8DB2E0}" type="presParOf" srcId="{0D93E0F0-CC3E-42D3-B340-E10954035D48}" destId="{0C871892-EA54-4325-9747-B7D7F900D9ED}" srcOrd="1" destOrd="0" presId="urn:microsoft.com/office/officeart/2005/8/layout/gear1"/>
    <dgm:cxn modelId="{CE0AD5D0-385E-4E94-A9B6-8F833A5D78D4}" type="presParOf" srcId="{0D93E0F0-CC3E-42D3-B340-E10954035D48}" destId="{DACB7ABD-71F8-447F-BB6A-3308017FE39F}" srcOrd="2" destOrd="0" presId="urn:microsoft.com/office/officeart/2005/8/layout/gear1"/>
    <dgm:cxn modelId="{3F761C10-4886-487D-B99A-24D78AB0D68C}" type="presParOf" srcId="{0D93E0F0-CC3E-42D3-B340-E10954035D48}" destId="{BE441E48-A090-41EC-AA1B-A9E2808F5A7D}" srcOrd="3" destOrd="0" presId="urn:microsoft.com/office/officeart/2005/8/layout/gear1"/>
    <dgm:cxn modelId="{C15ABB2F-EF42-4A91-ABB8-09F0BB083DB2}" type="presParOf" srcId="{0D93E0F0-CC3E-42D3-B340-E10954035D48}" destId="{4E739C58-DC20-4DFB-BC36-2DB6C52D7119}" srcOrd="4" destOrd="0" presId="urn:microsoft.com/office/officeart/2005/8/layout/gear1"/>
    <dgm:cxn modelId="{91C41072-4B98-4266-9173-79435D4FBF8C}" type="presParOf" srcId="{0D93E0F0-CC3E-42D3-B340-E10954035D48}" destId="{FB49CCF0-E604-4C34-B49D-D499D06B561F}" srcOrd="5" destOrd="0" presId="urn:microsoft.com/office/officeart/2005/8/layout/gear1"/>
    <dgm:cxn modelId="{D9819689-2E7D-4371-ADD8-669E6DAF12CC}" type="presParOf" srcId="{0D93E0F0-CC3E-42D3-B340-E10954035D48}" destId="{C9DD06F6-D37D-43E8-9C36-85620FFC85E2}" srcOrd="6" destOrd="0" presId="urn:microsoft.com/office/officeart/2005/8/layout/gear1"/>
    <dgm:cxn modelId="{19A2054D-C0B7-47A0-BE2E-DF83B026E6F6}" type="presParOf" srcId="{0D93E0F0-CC3E-42D3-B340-E10954035D48}" destId="{C4F87CA7-873C-442F-9F79-532DA602211B}" srcOrd="7" destOrd="0" presId="urn:microsoft.com/office/officeart/2005/8/layout/gear1"/>
    <dgm:cxn modelId="{F3422B0D-360D-498B-993A-AD21FDB9043A}" type="presParOf" srcId="{0D93E0F0-CC3E-42D3-B340-E10954035D48}" destId="{8AA78A83-27ED-4F0D-9569-88B792208A89}" srcOrd="8" destOrd="0" presId="urn:microsoft.com/office/officeart/2005/8/layout/gear1"/>
    <dgm:cxn modelId="{177D13E9-2CBE-4831-ACBC-2B311678645E}" type="presParOf" srcId="{0D93E0F0-CC3E-42D3-B340-E10954035D48}" destId="{B40B8371-1571-4B0D-BD13-0692E175B1CE}" srcOrd="9" destOrd="0" presId="urn:microsoft.com/office/officeart/2005/8/layout/gear1"/>
    <dgm:cxn modelId="{83BD68DC-E17C-4160-9458-D1C26EFE3189}" type="presParOf" srcId="{0D93E0F0-CC3E-42D3-B340-E10954035D48}" destId="{36DBEB80-8BEA-47E9-BA57-BA6B0863141B}" srcOrd="10" destOrd="0" presId="urn:microsoft.com/office/officeart/2005/8/layout/gear1"/>
    <dgm:cxn modelId="{08E85E66-88B5-4B04-92CE-AD37C00CC69E}" type="presParOf" srcId="{0D93E0F0-CC3E-42D3-B340-E10954035D48}" destId="{F7228897-A197-47C8-A226-959918201227}" srcOrd="11" destOrd="0" presId="urn:microsoft.com/office/officeart/2005/8/layout/gear1"/>
    <dgm:cxn modelId="{737750D0-1C3A-4429-9A6C-D207C070DA2B}" type="presParOf" srcId="{0D93E0F0-CC3E-42D3-B340-E10954035D48}" destId="{BE89668F-E902-4D2D-8C99-652780F978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FA51F-EDA4-488B-9ECB-04A6EDF73E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B594221-2F2A-451F-B6C1-7A8500CCE03C}">
      <dgm:prSet/>
      <dgm:spPr/>
      <dgm:t>
        <a:bodyPr/>
        <a:lstStyle/>
        <a:p>
          <a:pPr algn="just"/>
          <a:r>
            <a:rPr lang="hr-HR" dirty="0"/>
            <a:t>U provođenju odluka bečkoga dvora važnu ulogu imalo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činovništvo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7FB62-A4EB-4CC7-9920-C947D8BE3C50}" type="parTrans" cxnId="{39B9865C-2E15-4623-87D1-28B4AC82C288}">
      <dgm:prSet/>
      <dgm:spPr/>
      <dgm:t>
        <a:bodyPr/>
        <a:lstStyle/>
        <a:p>
          <a:endParaRPr lang="en-US"/>
        </a:p>
      </dgm:t>
    </dgm:pt>
    <dgm:pt modelId="{E0810C5A-3F96-4EAC-91FF-497CE1C8BF05}" type="sibTrans" cxnId="{39B9865C-2E15-4623-87D1-28B4AC82C288}">
      <dgm:prSet/>
      <dgm:spPr/>
      <dgm:t>
        <a:bodyPr/>
        <a:lstStyle/>
        <a:p>
          <a:endParaRPr lang="en-US"/>
        </a:p>
      </dgm:t>
    </dgm:pt>
    <dgm:pt modelId="{3553327D-D1A7-49E5-A753-0671455CA841}">
      <dgm:prSet/>
      <dgm:spPr/>
      <dgm:t>
        <a:bodyPr/>
        <a:lstStyle/>
        <a:p>
          <a:pPr algn="just"/>
          <a:r>
            <a:rPr lang="hr-HR" dirty="0"/>
            <a:t>Pogrdno nazivani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Bachovi husari </a:t>
          </a:r>
          <a:r>
            <a:rPr lang="hr-HR" dirty="0"/>
            <a:t>– nosili su zelene odore nalik odori mađarskih husara (konjanika)</a:t>
          </a:r>
          <a:endParaRPr lang="en-US" dirty="0"/>
        </a:p>
      </dgm:t>
    </dgm:pt>
    <dgm:pt modelId="{A3FA0670-1F5A-4312-8689-56E7F63ADA6E}" type="parTrans" cxnId="{A9AFE4EF-EA48-4DFB-B215-0F99E06D1AD3}">
      <dgm:prSet/>
      <dgm:spPr/>
      <dgm:t>
        <a:bodyPr/>
        <a:lstStyle/>
        <a:p>
          <a:endParaRPr lang="en-US"/>
        </a:p>
      </dgm:t>
    </dgm:pt>
    <dgm:pt modelId="{167DBCA9-B799-452A-9F85-D0E143D72031}" type="sibTrans" cxnId="{A9AFE4EF-EA48-4DFB-B215-0F99E06D1AD3}">
      <dgm:prSet/>
      <dgm:spPr/>
      <dgm:t>
        <a:bodyPr/>
        <a:lstStyle/>
        <a:p>
          <a:endParaRPr lang="en-US"/>
        </a:p>
      </dgm:t>
    </dgm:pt>
    <dgm:pt modelId="{DD874B5F-F29A-4A86-A90A-010B43F6ABAA}" type="pres">
      <dgm:prSet presAssocID="{9ABFA51F-EDA4-488B-9ECB-04A6EDF73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87C5A2-8DF6-472C-BFE6-4E79564E9564}" type="pres">
      <dgm:prSet presAssocID="{BB594221-2F2A-451F-B6C1-7A8500CCE0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2F4527-C316-48D3-9D98-3822ADFE83AD}" type="pres">
      <dgm:prSet presAssocID="{E0810C5A-3F96-4EAC-91FF-497CE1C8BF05}" presName="spacer" presStyleCnt="0"/>
      <dgm:spPr/>
    </dgm:pt>
    <dgm:pt modelId="{0CF94E5A-91A9-4894-BDF1-E239AF8AFAA6}" type="pres">
      <dgm:prSet presAssocID="{3553327D-D1A7-49E5-A753-0671455CA8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467EF1-9D7B-4F6F-B1A2-37A72DF10E00}" type="presOf" srcId="{9ABFA51F-EDA4-488B-9ECB-04A6EDF73E78}" destId="{DD874B5F-F29A-4A86-A90A-010B43F6ABAA}" srcOrd="0" destOrd="0" presId="urn:microsoft.com/office/officeart/2005/8/layout/vList2"/>
    <dgm:cxn modelId="{E73D996C-8D86-4506-B8F8-18BDEA0F0A79}" type="presOf" srcId="{BB594221-2F2A-451F-B6C1-7A8500CCE03C}" destId="{4287C5A2-8DF6-472C-BFE6-4E79564E9564}" srcOrd="0" destOrd="0" presId="urn:microsoft.com/office/officeart/2005/8/layout/vList2"/>
    <dgm:cxn modelId="{BBA52BBC-2690-4BCF-B9FC-45248A0070A0}" type="presOf" srcId="{3553327D-D1A7-49E5-A753-0671455CA841}" destId="{0CF94E5A-91A9-4894-BDF1-E239AF8AFAA6}" srcOrd="0" destOrd="0" presId="urn:microsoft.com/office/officeart/2005/8/layout/vList2"/>
    <dgm:cxn modelId="{A9AFE4EF-EA48-4DFB-B215-0F99E06D1AD3}" srcId="{9ABFA51F-EDA4-488B-9ECB-04A6EDF73E78}" destId="{3553327D-D1A7-49E5-A753-0671455CA841}" srcOrd="1" destOrd="0" parTransId="{A3FA0670-1F5A-4312-8689-56E7F63ADA6E}" sibTransId="{167DBCA9-B799-452A-9F85-D0E143D72031}"/>
    <dgm:cxn modelId="{39B9865C-2E15-4623-87D1-28B4AC82C288}" srcId="{9ABFA51F-EDA4-488B-9ECB-04A6EDF73E78}" destId="{BB594221-2F2A-451F-B6C1-7A8500CCE03C}" srcOrd="0" destOrd="0" parTransId="{DBC7FB62-A4EB-4CC7-9920-C947D8BE3C50}" sibTransId="{E0810C5A-3F96-4EAC-91FF-497CE1C8BF05}"/>
    <dgm:cxn modelId="{75AF2AAC-33DF-4FC7-8A8F-364558B5B9C2}" type="presParOf" srcId="{DD874B5F-F29A-4A86-A90A-010B43F6ABAA}" destId="{4287C5A2-8DF6-472C-BFE6-4E79564E9564}" srcOrd="0" destOrd="0" presId="urn:microsoft.com/office/officeart/2005/8/layout/vList2"/>
    <dgm:cxn modelId="{C14A904E-27F9-4CF9-9C31-FB0DAF9BDB20}" type="presParOf" srcId="{DD874B5F-F29A-4A86-A90A-010B43F6ABAA}" destId="{FB2F4527-C316-48D3-9D98-3822ADFE83AD}" srcOrd="1" destOrd="0" presId="urn:microsoft.com/office/officeart/2005/8/layout/vList2"/>
    <dgm:cxn modelId="{27065C08-B44E-41EB-8ACD-012DF9D04170}" type="presParOf" srcId="{DD874B5F-F29A-4A86-A90A-010B43F6ABAA}" destId="{0CF94E5A-91A9-4894-BDF1-E239AF8AFA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F3BBF4-96CD-4877-B73A-F5944C6025F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C06647C-08B6-4A5F-BC10-80B1D7A4465D}">
      <dgm:prSet/>
      <dgm:spPr/>
      <dgm:t>
        <a:bodyPr/>
        <a:lstStyle/>
        <a:p>
          <a:r>
            <a:rPr lang="hr-HR" dirty="0"/>
            <a:t>Razdoblje neoapsolutizma obilježeno je germanizacijom</a:t>
          </a:r>
          <a:endParaRPr lang="en-US" dirty="0"/>
        </a:p>
      </dgm:t>
    </dgm:pt>
    <dgm:pt modelId="{59085169-20A2-4230-8227-361DD25C7C0C}" type="parTrans" cxnId="{17721567-B58F-4DD5-8E20-5EC35ACDC615}">
      <dgm:prSet/>
      <dgm:spPr/>
      <dgm:t>
        <a:bodyPr/>
        <a:lstStyle/>
        <a:p>
          <a:endParaRPr lang="en-US"/>
        </a:p>
      </dgm:t>
    </dgm:pt>
    <dgm:pt modelId="{99B74AB7-1F34-4300-82DC-6BEDB60C9C8A}" type="sibTrans" cxnId="{17721567-B58F-4DD5-8E20-5EC35ACDC615}">
      <dgm:prSet/>
      <dgm:spPr/>
      <dgm:t>
        <a:bodyPr/>
        <a:lstStyle/>
        <a:p>
          <a:endParaRPr lang="en-US"/>
        </a:p>
      </dgm:t>
    </dgm:pt>
    <dgm:pt modelId="{9A711FFE-E2E2-4652-9FEB-320F4B05EDB5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Njemački jezik </a:t>
          </a:r>
          <a:r>
            <a:rPr lang="hr-HR" dirty="0"/>
            <a:t>proglašen je službenim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1854.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1CAFF6-082C-49AE-80D2-6FC632C8A555}" type="parTrans" cxnId="{868CE84B-57FB-4E9E-BF3F-A34E0ADAB6D7}">
      <dgm:prSet/>
      <dgm:spPr/>
      <dgm:t>
        <a:bodyPr/>
        <a:lstStyle/>
        <a:p>
          <a:endParaRPr lang="en-US"/>
        </a:p>
      </dgm:t>
    </dgm:pt>
    <dgm:pt modelId="{CA70FDFD-B45B-4E51-9580-8AEF0F5743AB}" type="sibTrans" cxnId="{868CE84B-57FB-4E9E-BF3F-A34E0ADAB6D7}">
      <dgm:prSet/>
      <dgm:spPr/>
      <dgm:t>
        <a:bodyPr/>
        <a:lstStyle/>
        <a:p>
          <a:endParaRPr lang="en-US"/>
        </a:p>
      </dgm:t>
    </dgm:pt>
    <dgm:pt modelId="{86C0B4C8-66D0-45BA-9537-DE931425954E}">
      <dgm:prSet/>
      <dgm:spPr/>
      <dgm:t>
        <a:bodyPr/>
        <a:lstStyle/>
        <a:p>
          <a:r>
            <a:rPr lang="hr-HR" dirty="0"/>
            <a:t>Vlast nadzirala tisak, uvedena cenzura, policija uhodila građane</a:t>
          </a:r>
          <a:endParaRPr lang="en-US" dirty="0"/>
        </a:p>
      </dgm:t>
    </dgm:pt>
    <dgm:pt modelId="{C339DCFB-811A-4131-9AC7-F46EB0CBE5A7}" type="parTrans" cxnId="{26802D1C-5376-4ED5-B5AA-A23DE5E0E5A5}">
      <dgm:prSet/>
      <dgm:spPr/>
      <dgm:t>
        <a:bodyPr/>
        <a:lstStyle/>
        <a:p>
          <a:endParaRPr lang="hr-HR"/>
        </a:p>
      </dgm:t>
    </dgm:pt>
    <dgm:pt modelId="{7B79D0F8-B2CB-44D8-BD0B-BF25C95BE3D5}" type="sibTrans" cxnId="{26802D1C-5376-4ED5-B5AA-A23DE5E0E5A5}">
      <dgm:prSet/>
      <dgm:spPr/>
      <dgm:t>
        <a:bodyPr/>
        <a:lstStyle/>
        <a:p>
          <a:endParaRPr lang="hr-HR"/>
        </a:p>
      </dgm:t>
    </dgm:pt>
    <dgm:pt modelId="{57DEC1BE-49BE-4575-BBF3-0576A501FD59}" type="pres">
      <dgm:prSet presAssocID="{2AF3BBF4-96CD-4877-B73A-F5944C6025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241381-5C00-4572-8E5D-6100C2A944B3}" type="pres">
      <dgm:prSet presAssocID="{3C06647C-08B6-4A5F-BC10-80B1D7A4465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3D6848-0A95-4253-BA2D-660DA23FE4C4}" type="pres">
      <dgm:prSet presAssocID="{99B74AB7-1F34-4300-82DC-6BEDB60C9C8A}" presName="spacer" presStyleCnt="0"/>
      <dgm:spPr/>
    </dgm:pt>
    <dgm:pt modelId="{7415521E-959A-49F5-B76A-0BA10900162B}" type="pres">
      <dgm:prSet presAssocID="{9A711FFE-E2E2-4652-9FEB-320F4B05ED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E8E7EA6-6EF1-4114-BCA3-9502AB15A52C}" type="pres">
      <dgm:prSet presAssocID="{CA70FDFD-B45B-4E51-9580-8AEF0F5743AB}" presName="spacer" presStyleCnt="0"/>
      <dgm:spPr/>
    </dgm:pt>
    <dgm:pt modelId="{AABC2363-5BB0-439E-ADC4-192E62DD8BEA}" type="pres">
      <dgm:prSet presAssocID="{86C0B4C8-66D0-45BA-9537-DE93142595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8A8AE0-34BB-4512-88A0-3B3CC739A2C3}" type="presOf" srcId="{9A711FFE-E2E2-4652-9FEB-320F4B05EDB5}" destId="{7415521E-959A-49F5-B76A-0BA10900162B}" srcOrd="0" destOrd="0" presId="urn:microsoft.com/office/officeart/2005/8/layout/vList2"/>
    <dgm:cxn modelId="{CAE8A72A-6A8D-45F1-8077-137D599E72EE}" type="presOf" srcId="{86C0B4C8-66D0-45BA-9537-DE931425954E}" destId="{AABC2363-5BB0-439E-ADC4-192E62DD8BEA}" srcOrd="0" destOrd="0" presId="urn:microsoft.com/office/officeart/2005/8/layout/vList2"/>
    <dgm:cxn modelId="{868CE84B-57FB-4E9E-BF3F-A34E0ADAB6D7}" srcId="{2AF3BBF4-96CD-4877-B73A-F5944C6025F6}" destId="{9A711FFE-E2E2-4652-9FEB-320F4B05EDB5}" srcOrd="1" destOrd="0" parTransId="{B81CAFF6-082C-49AE-80D2-6FC632C8A555}" sibTransId="{CA70FDFD-B45B-4E51-9580-8AEF0F5743AB}"/>
    <dgm:cxn modelId="{C20DA1A0-9442-452F-BF56-F357B7C1939A}" type="presOf" srcId="{2AF3BBF4-96CD-4877-B73A-F5944C6025F6}" destId="{57DEC1BE-49BE-4575-BBF3-0576A501FD59}" srcOrd="0" destOrd="0" presId="urn:microsoft.com/office/officeart/2005/8/layout/vList2"/>
    <dgm:cxn modelId="{26802D1C-5376-4ED5-B5AA-A23DE5E0E5A5}" srcId="{2AF3BBF4-96CD-4877-B73A-F5944C6025F6}" destId="{86C0B4C8-66D0-45BA-9537-DE931425954E}" srcOrd="2" destOrd="0" parTransId="{C339DCFB-811A-4131-9AC7-F46EB0CBE5A7}" sibTransId="{7B79D0F8-B2CB-44D8-BD0B-BF25C95BE3D5}"/>
    <dgm:cxn modelId="{17721567-B58F-4DD5-8E20-5EC35ACDC615}" srcId="{2AF3BBF4-96CD-4877-B73A-F5944C6025F6}" destId="{3C06647C-08B6-4A5F-BC10-80B1D7A4465D}" srcOrd="0" destOrd="0" parTransId="{59085169-20A2-4230-8227-361DD25C7C0C}" sibTransId="{99B74AB7-1F34-4300-82DC-6BEDB60C9C8A}"/>
    <dgm:cxn modelId="{DC121C8A-BB2A-48DF-A471-2D84BD2E79E6}" type="presOf" srcId="{3C06647C-08B6-4A5F-BC10-80B1D7A4465D}" destId="{42241381-5C00-4572-8E5D-6100C2A944B3}" srcOrd="0" destOrd="0" presId="urn:microsoft.com/office/officeart/2005/8/layout/vList2"/>
    <dgm:cxn modelId="{96E34B5C-9E8D-4D82-8F3C-28845C7819FB}" type="presParOf" srcId="{57DEC1BE-49BE-4575-BBF3-0576A501FD59}" destId="{42241381-5C00-4572-8E5D-6100C2A944B3}" srcOrd="0" destOrd="0" presId="urn:microsoft.com/office/officeart/2005/8/layout/vList2"/>
    <dgm:cxn modelId="{3E9DB0FD-2F3A-49B2-A06C-894952056E46}" type="presParOf" srcId="{57DEC1BE-49BE-4575-BBF3-0576A501FD59}" destId="{BA3D6848-0A95-4253-BA2D-660DA23FE4C4}" srcOrd="1" destOrd="0" presId="urn:microsoft.com/office/officeart/2005/8/layout/vList2"/>
    <dgm:cxn modelId="{FB79F655-6461-41DF-A037-54B5A8C32480}" type="presParOf" srcId="{57DEC1BE-49BE-4575-BBF3-0576A501FD59}" destId="{7415521E-959A-49F5-B76A-0BA10900162B}" srcOrd="2" destOrd="0" presId="urn:microsoft.com/office/officeart/2005/8/layout/vList2"/>
    <dgm:cxn modelId="{512FA31F-0AE0-4480-B3C2-8D23CE1BB220}" type="presParOf" srcId="{57DEC1BE-49BE-4575-BBF3-0576A501FD59}" destId="{AE8E7EA6-6EF1-4114-BCA3-9502AB15A52C}" srcOrd="3" destOrd="0" presId="urn:microsoft.com/office/officeart/2005/8/layout/vList2"/>
    <dgm:cxn modelId="{E0CFE764-C53A-418E-9BDA-D36EC5C0B57A}" type="presParOf" srcId="{57DEC1BE-49BE-4575-BBF3-0576A501FD59}" destId="{AABC2363-5BB0-439E-ADC4-192E62DD8B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BFA51F-EDA4-488B-9ECB-04A6EDF73E7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B594221-2F2A-451F-B6C1-7A8500CCE03C}">
      <dgm:prSet custT="1"/>
      <dgm:spPr/>
      <dgm:t>
        <a:bodyPr/>
        <a:lstStyle/>
        <a:p>
          <a:r>
            <a:rPr lang="hr-HR" sz="4400" dirty="0"/>
            <a:t>Ukinut Sabor i samouprava županija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7FB62-A4EB-4CC7-9920-C947D8BE3C50}" type="parTrans" cxnId="{39B9865C-2E15-4623-87D1-28B4AC82C288}">
      <dgm:prSet/>
      <dgm:spPr/>
      <dgm:t>
        <a:bodyPr/>
        <a:lstStyle/>
        <a:p>
          <a:endParaRPr lang="en-US"/>
        </a:p>
      </dgm:t>
    </dgm:pt>
    <dgm:pt modelId="{E0810C5A-3F96-4EAC-91FF-497CE1C8BF05}" type="sibTrans" cxnId="{39B9865C-2E15-4623-87D1-28B4AC82C288}">
      <dgm:prSet/>
      <dgm:spPr/>
      <dgm:t>
        <a:bodyPr/>
        <a:lstStyle/>
        <a:p>
          <a:endParaRPr lang="en-US"/>
        </a:p>
      </dgm:t>
    </dgm:pt>
    <dgm:pt modelId="{3553327D-D1A7-49E5-A753-0671455CA841}">
      <dgm:prSet custT="1"/>
      <dgm:spPr/>
      <dgm:t>
        <a:bodyPr/>
        <a:lstStyle/>
        <a:p>
          <a:r>
            <a:rPr lang="hr-HR" sz="4400" dirty="0"/>
            <a:t>Ukinute unutarnje carine, zabrana uporabe hrvatske zastave</a:t>
          </a:r>
          <a:endParaRPr lang="en-US" sz="4400" dirty="0"/>
        </a:p>
      </dgm:t>
    </dgm:pt>
    <dgm:pt modelId="{A3FA0670-1F5A-4312-8689-56E7F63ADA6E}" type="parTrans" cxnId="{A9AFE4EF-EA48-4DFB-B215-0F99E06D1AD3}">
      <dgm:prSet/>
      <dgm:spPr/>
      <dgm:t>
        <a:bodyPr/>
        <a:lstStyle/>
        <a:p>
          <a:endParaRPr lang="en-US"/>
        </a:p>
      </dgm:t>
    </dgm:pt>
    <dgm:pt modelId="{167DBCA9-B799-452A-9F85-D0E143D72031}" type="sibTrans" cxnId="{A9AFE4EF-EA48-4DFB-B215-0F99E06D1AD3}">
      <dgm:prSet/>
      <dgm:spPr/>
      <dgm:t>
        <a:bodyPr/>
        <a:lstStyle/>
        <a:p>
          <a:endParaRPr lang="en-US"/>
        </a:p>
      </dgm:t>
    </dgm:pt>
    <dgm:pt modelId="{DD874B5F-F29A-4A86-A90A-010B43F6ABAA}" type="pres">
      <dgm:prSet presAssocID="{9ABFA51F-EDA4-488B-9ECB-04A6EDF73E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87C5A2-8DF6-472C-BFE6-4E79564E9564}" type="pres">
      <dgm:prSet presAssocID="{BB594221-2F2A-451F-B6C1-7A8500CCE03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B2F4527-C316-48D3-9D98-3822ADFE83AD}" type="pres">
      <dgm:prSet presAssocID="{E0810C5A-3F96-4EAC-91FF-497CE1C8BF05}" presName="spacer" presStyleCnt="0"/>
      <dgm:spPr/>
    </dgm:pt>
    <dgm:pt modelId="{0CF94E5A-91A9-4894-BDF1-E239AF8AFAA6}" type="pres">
      <dgm:prSet presAssocID="{3553327D-D1A7-49E5-A753-0671455CA84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467EF1-9D7B-4F6F-B1A2-37A72DF10E00}" type="presOf" srcId="{9ABFA51F-EDA4-488B-9ECB-04A6EDF73E78}" destId="{DD874B5F-F29A-4A86-A90A-010B43F6ABAA}" srcOrd="0" destOrd="0" presId="urn:microsoft.com/office/officeart/2005/8/layout/vList2"/>
    <dgm:cxn modelId="{E73D996C-8D86-4506-B8F8-18BDEA0F0A79}" type="presOf" srcId="{BB594221-2F2A-451F-B6C1-7A8500CCE03C}" destId="{4287C5A2-8DF6-472C-BFE6-4E79564E9564}" srcOrd="0" destOrd="0" presId="urn:microsoft.com/office/officeart/2005/8/layout/vList2"/>
    <dgm:cxn modelId="{BBA52BBC-2690-4BCF-B9FC-45248A0070A0}" type="presOf" srcId="{3553327D-D1A7-49E5-A753-0671455CA841}" destId="{0CF94E5A-91A9-4894-BDF1-E239AF8AFAA6}" srcOrd="0" destOrd="0" presId="urn:microsoft.com/office/officeart/2005/8/layout/vList2"/>
    <dgm:cxn modelId="{A9AFE4EF-EA48-4DFB-B215-0F99E06D1AD3}" srcId="{9ABFA51F-EDA4-488B-9ECB-04A6EDF73E78}" destId="{3553327D-D1A7-49E5-A753-0671455CA841}" srcOrd="1" destOrd="0" parTransId="{A3FA0670-1F5A-4312-8689-56E7F63ADA6E}" sibTransId="{167DBCA9-B799-452A-9F85-D0E143D72031}"/>
    <dgm:cxn modelId="{39B9865C-2E15-4623-87D1-28B4AC82C288}" srcId="{9ABFA51F-EDA4-488B-9ECB-04A6EDF73E78}" destId="{BB594221-2F2A-451F-B6C1-7A8500CCE03C}" srcOrd="0" destOrd="0" parTransId="{DBC7FB62-A4EB-4CC7-9920-C947D8BE3C50}" sibTransId="{E0810C5A-3F96-4EAC-91FF-497CE1C8BF05}"/>
    <dgm:cxn modelId="{75AF2AAC-33DF-4FC7-8A8F-364558B5B9C2}" type="presParOf" srcId="{DD874B5F-F29A-4A86-A90A-010B43F6ABAA}" destId="{4287C5A2-8DF6-472C-BFE6-4E79564E9564}" srcOrd="0" destOrd="0" presId="urn:microsoft.com/office/officeart/2005/8/layout/vList2"/>
    <dgm:cxn modelId="{C14A904E-27F9-4CF9-9C31-FB0DAF9BDB20}" type="presParOf" srcId="{DD874B5F-F29A-4A86-A90A-010B43F6ABAA}" destId="{FB2F4527-C316-48D3-9D98-3822ADFE83AD}" srcOrd="1" destOrd="0" presId="urn:microsoft.com/office/officeart/2005/8/layout/vList2"/>
    <dgm:cxn modelId="{27065C08-B44E-41EB-8ACD-012DF9D04170}" type="presParOf" srcId="{DD874B5F-F29A-4A86-A90A-010B43F6ABAA}" destId="{0CF94E5A-91A9-4894-BDF1-E239AF8AFA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AA0151-7ACA-49E1-9C66-0D3F731F1A1F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118383D5-FA45-4982-87A4-E4365492BDE5}">
      <dgm:prSet/>
      <dgm:spPr/>
      <dgm:t>
        <a:bodyPr/>
        <a:lstStyle/>
        <a:p>
          <a:pPr algn="just"/>
          <a:r>
            <a:rPr lang="hr-HR" dirty="0"/>
            <a:t>1859. godine – austrijska vojska doživjela dva velika poraza u ratu protiv Kraljevine Sardinije i Pijemonta te Francuske</a:t>
          </a:r>
          <a:endParaRPr lang="en-US" dirty="0"/>
        </a:p>
      </dgm:t>
    </dgm:pt>
    <dgm:pt modelId="{14BD25EE-E225-412D-85EE-BDCCEA29F783}" type="parTrans" cxnId="{245AEF46-C9F2-4612-869D-A9103BDF4551}">
      <dgm:prSet/>
      <dgm:spPr/>
      <dgm:t>
        <a:bodyPr/>
        <a:lstStyle/>
        <a:p>
          <a:endParaRPr lang="en-US"/>
        </a:p>
      </dgm:t>
    </dgm:pt>
    <dgm:pt modelId="{8C618932-4B5E-487E-BC7D-6B8C78C2C0B1}" type="sibTrans" cxnId="{245AEF46-C9F2-4612-869D-A9103BDF4551}">
      <dgm:prSet/>
      <dgm:spPr/>
      <dgm:t>
        <a:bodyPr/>
        <a:lstStyle/>
        <a:p>
          <a:endParaRPr lang="en-US"/>
        </a:p>
      </dgm:t>
    </dgm:pt>
    <dgm:pt modelId="{DED7AF89-DFA6-4A99-AEFE-9C7200273548}">
      <dgm:prSet/>
      <dgm:spPr/>
      <dgm:t>
        <a:bodyPr/>
        <a:lstStyle/>
        <a:p>
          <a:pPr algn="just"/>
          <a:r>
            <a:rPr lang="hr-HR" dirty="0"/>
            <a:t>Državna blagajna prazna, ratni porezi pojačali otpor apsolutizmu</a:t>
          </a:r>
          <a:endParaRPr lang="en-US" dirty="0"/>
        </a:p>
      </dgm:t>
    </dgm:pt>
    <dgm:pt modelId="{02A6BF22-DCFC-4C3D-B1BB-A28BDECBFCE0}" type="parTrans" cxnId="{E8DBA153-B12B-4A63-8103-D3A19BD82EC2}">
      <dgm:prSet/>
      <dgm:spPr/>
      <dgm:t>
        <a:bodyPr/>
        <a:lstStyle/>
        <a:p>
          <a:endParaRPr lang="en-US"/>
        </a:p>
      </dgm:t>
    </dgm:pt>
    <dgm:pt modelId="{62450A16-F662-4D14-98C7-3478EEA412C6}" type="sibTrans" cxnId="{E8DBA153-B12B-4A63-8103-D3A19BD82EC2}">
      <dgm:prSet/>
      <dgm:spPr/>
      <dgm:t>
        <a:bodyPr/>
        <a:lstStyle/>
        <a:p>
          <a:endParaRPr lang="en-US"/>
        </a:p>
      </dgm:t>
    </dgm:pt>
    <dgm:pt modelId="{123B8488-F95E-49C9-AEA5-539180062C5F}">
      <dgm:prSet/>
      <dgm:spPr/>
      <dgm:t>
        <a:bodyPr/>
        <a:lstStyle/>
        <a:p>
          <a:r>
            <a:rPr lang="hr-HR"/>
            <a:t>Car Franjo Josip I. otpustio ministra Bacha</a:t>
          </a:r>
          <a:endParaRPr lang="en-US"/>
        </a:p>
      </dgm:t>
    </dgm:pt>
    <dgm:pt modelId="{D010711F-1DF0-4A6C-B772-41EF37487F8A}" type="parTrans" cxnId="{3AA8B9FD-DC56-4635-99EE-33B4AD5BE7FB}">
      <dgm:prSet/>
      <dgm:spPr/>
      <dgm:t>
        <a:bodyPr/>
        <a:lstStyle/>
        <a:p>
          <a:endParaRPr lang="en-US"/>
        </a:p>
      </dgm:t>
    </dgm:pt>
    <dgm:pt modelId="{E2F56127-F6C9-499F-95D2-8BAED6A89FEE}" type="sibTrans" cxnId="{3AA8B9FD-DC56-4635-99EE-33B4AD5BE7FB}">
      <dgm:prSet/>
      <dgm:spPr/>
      <dgm:t>
        <a:bodyPr/>
        <a:lstStyle/>
        <a:p>
          <a:endParaRPr lang="en-US"/>
        </a:p>
      </dgm:t>
    </dgm:pt>
    <dgm:pt modelId="{2AF59276-9CDC-4919-B588-78EC746D84DD}" type="pres">
      <dgm:prSet presAssocID="{98AA0151-7ACA-49E1-9C66-0D3F731F1A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36F74FC-8CE4-4012-B967-4F406972195C}" type="pres">
      <dgm:prSet presAssocID="{118383D5-FA45-4982-87A4-E4365492BD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517AD1-2E79-46D8-A927-C6353DA6F74A}" type="pres">
      <dgm:prSet presAssocID="{8C618932-4B5E-487E-BC7D-6B8C78C2C0B1}" presName="spacer" presStyleCnt="0"/>
      <dgm:spPr/>
    </dgm:pt>
    <dgm:pt modelId="{B66D6C78-3B72-46CC-833F-EC3E95DD0B64}" type="pres">
      <dgm:prSet presAssocID="{DED7AF89-DFA6-4A99-AEFE-9C72002735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38558F-73B3-4EC9-9B2B-ABD4DCFF7189}" type="pres">
      <dgm:prSet presAssocID="{62450A16-F662-4D14-98C7-3478EEA412C6}" presName="spacer" presStyleCnt="0"/>
      <dgm:spPr/>
    </dgm:pt>
    <dgm:pt modelId="{7E1F013D-83D0-46B1-B34E-898127D22AED}" type="pres">
      <dgm:prSet presAssocID="{123B8488-F95E-49C9-AEA5-539180062C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EB7486-1E69-4C6C-A9FA-F4E21F3B5074}" type="presOf" srcId="{118383D5-FA45-4982-87A4-E4365492BDE5}" destId="{936F74FC-8CE4-4012-B967-4F406972195C}" srcOrd="0" destOrd="0" presId="urn:microsoft.com/office/officeart/2005/8/layout/vList2"/>
    <dgm:cxn modelId="{C00D5587-FB1A-43B4-8577-5AA7FE68914D}" type="presOf" srcId="{DED7AF89-DFA6-4A99-AEFE-9C7200273548}" destId="{B66D6C78-3B72-46CC-833F-EC3E95DD0B64}" srcOrd="0" destOrd="0" presId="urn:microsoft.com/office/officeart/2005/8/layout/vList2"/>
    <dgm:cxn modelId="{4DA80373-6FAF-44E6-8658-66C3C5D76321}" type="presOf" srcId="{123B8488-F95E-49C9-AEA5-539180062C5F}" destId="{7E1F013D-83D0-46B1-B34E-898127D22AED}" srcOrd="0" destOrd="0" presId="urn:microsoft.com/office/officeart/2005/8/layout/vList2"/>
    <dgm:cxn modelId="{E8DBA153-B12B-4A63-8103-D3A19BD82EC2}" srcId="{98AA0151-7ACA-49E1-9C66-0D3F731F1A1F}" destId="{DED7AF89-DFA6-4A99-AEFE-9C7200273548}" srcOrd="1" destOrd="0" parTransId="{02A6BF22-DCFC-4C3D-B1BB-A28BDECBFCE0}" sibTransId="{62450A16-F662-4D14-98C7-3478EEA412C6}"/>
    <dgm:cxn modelId="{245AEF46-C9F2-4612-869D-A9103BDF4551}" srcId="{98AA0151-7ACA-49E1-9C66-0D3F731F1A1F}" destId="{118383D5-FA45-4982-87A4-E4365492BDE5}" srcOrd="0" destOrd="0" parTransId="{14BD25EE-E225-412D-85EE-BDCCEA29F783}" sibTransId="{8C618932-4B5E-487E-BC7D-6B8C78C2C0B1}"/>
    <dgm:cxn modelId="{3AA8B9FD-DC56-4635-99EE-33B4AD5BE7FB}" srcId="{98AA0151-7ACA-49E1-9C66-0D3F731F1A1F}" destId="{123B8488-F95E-49C9-AEA5-539180062C5F}" srcOrd="2" destOrd="0" parTransId="{D010711F-1DF0-4A6C-B772-41EF37487F8A}" sibTransId="{E2F56127-F6C9-499F-95D2-8BAED6A89FEE}"/>
    <dgm:cxn modelId="{AE5EB7B9-67B7-459A-890C-68A41B950395}" type="presOf" srcId="{98AA0151-7ACA-49E1-9C66-0D3F731F1A1F}" destId="{2AF59276-9CDC-4919-B588-78EC746D84DD}" srcOrd="0" destOrd="0" presId="urn:microsoft.com/office/officeart/2005/8/layout/vList2"/>
    <dgm:cxn modelId="{E0210BD4-4BFF-4DE1-95D6-8CD27293E29B}" type="presParOf" srcId="{2AF59276-9CDC-4919-B588-78EC746D84DD}" destId="{936F74FC-8CE4-4012-B967-4F406972195C}" srcOrd="0" destOrd="0" presId="urn:microsoft.com/office/officeart/2005/8/layout/vList2"/>
    <dgm:cxn modelId="{2EB34BC3-33D3-4612-920F-A7F355919F9B}" type="presParOf" srcId="{2AF59276-9CDC-4919-B588-78EC746D84DD}" destId="{12517AD1-2E79-46D8-A927-C6353DA6F74A}" srcOrd="1" destOrd="0" presId="urn:microsoft.com/office/officeart/2005/8/layout/vList2"/>
    <dgm:cxn modelId="{DE0EFFBA-0A4C-4F13-8843-52CE19DBD14E}" type="presParOf" srcId="{2AF59276-9CDC-4919-B588-78EC746D84DD}" destId="{B66D6C78-3B72-46CC-833F-EC3E95DD0B64}" srcOrd="2" destOrd="0" presId="urn:microsoft.com/office/officeart/2005/8/layout/vList2"/>
    <dgm:cxn modelId="{0B2EFCF2-F8A1-480E-8A38-98C4236DDCB7}" type="presParOf" srcId="{2AF59276-9CDC-4919-B588-78EC746D84DD}" destId="{E538558F-73B3-4EC9-9B2B-ABD4DCFF7189}" srcOrd="3" destOrd="0" presId="urn:microsoft.com/office/officeart/2005/8/layout/vList2"/>
    <dgm:cxn modelId="{FA3F064F-052B-421C-897E-8A6579F65386}" type="presParOf" srcId="{2AF59276-9CDC-4919-B588-78EC746D84DD}" destId="{7E1F013D-83D0-46B1-B34E-898127D22A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028D1B-1053-4628-B07D-B3D72341510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26060C88-0446-4F48-8C5F-D7EC54E06F11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1860. godine</a:t>
          </a:r>
          <a:r>
            <a:rPr lang="hr-HR" dirty="0"/>
            <a:t> car Franjo Josip I. proglasio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(nametnuti) ustav – Listopadska diploma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A16A3-F0EF-40A0-9EF0-3FA4AD3083A3}" type="parTrans" cxnId="{A50FAADA-C93B-4E36-B7D9-A18977CCA0EF}">
      <dgm:prSet/>
      <dgm:spPr/>
      <dgm:t>
        <a:bodyPr/>
        <a:lstStyle/>
        <a:p>
          <a:endParaRPr lang="en-US"/>
        </a:p>
      </dgm:t>
    </dgm:pt>
    <dgm:pt modelId="{78447210-F28B-41A4-BF22-390A3D68E326}" type="sibTrans" cxnId="{A50FAADA-C93B-4E36-B7D9-A18977CCA0EF}">
      <dgm:prSet/>
      <dgm:spPr/>
      <dgm:t>
        <a:bodyPr/>
        <a:lstStyle/>
        <a:p>
          <a:endParaRPr lang="en-US"/>
        </a:p>
      </dgm:t>
    </dgm:pt>
    <dgm:pt modelId="{25EC241E-E252-48C5-ABEF-34338CB9DC1B}">
      <dgm:prSet/>
      <dgm:spPr/>
      <dgm:t>
        <a:bodyPr/>
        <a:lstStyle/>
        <a:p>
          <a:r>
            <a:rPr lang="hr-HR"/>
            <a:t>Potvrđena jednakost svih ljudi pred zakonom</a:t>
          </a:r>
          <a:endParaRPr lang="en-US"/>
        </a:p>
      </dgm:t>
    </dgm:pt>
    <dgm:pt modelId="{26350E09-3385-4250-9B35-D7DC045E21D9}" type="parTrans" cxnId="{37BEA676-A022-49E1-AECD-9B960FB0FCD3}">
      <dgm:prSet/>
      <dgm:spPr/>
      <dgm:t>
        <a:bodyPr/>
        <a:lstStyle/>
        <a:p>
          <a:endParaRPr lang="en-US"/>
        </a:p>
      </dgm:t>
    </dgm:pt>
    <dgm:pt modelId="{B07804EE-D1E9-4C1D-93AC-704F945158C4}" type="sibTrans" cxnId="{37BEA676-A022-49E1-AECD-9B960FB0FCD3}">
      <dgm:prSet/>
      <dgm:spPr/>
      <dgm:t>
        <a:bodyPr/>
        <a:lstStyle/>
        <a:p>
          <a:endParaRPr lang="en-US"/>
        </a:p>
      </dgm:t>
    </dgm:pt>
    <dgm:pt modelId="{B2006873-C9FC-4BC7-B4C7-26B72C8814AA}">
      <dgm:prSet/>
      <dgm:spPr/>
      <dgm:t>
        <a:bodyPr/>
        <a:lstStyle/>
        <a:p>
          <a:pPr algn="just"/>
          <a:r>
            <a:rPr lang="hr-HR" dirty="0"/>
            <a:t>Obećano sazivanje svih zemaljskih sabora i zajedničkoga državnog sabora u Beču</a:t>
          </a:r>
          <a:endParaRPr lang="en-US" dirty="0"/>
        </a:p>
      </dgm:t>
    </dgm:pt>
    <dgm:pt modelId="{C8169965-A54F-4BF6-BA33-BDDA5818A2B5}" type="parTrans" cxnId="{241E3E0D-6E78-4C1E-A884-AD5832663CF9}">
      <dgm:prSet/>
      <dgm:spPr/>
      <dgm:t>
        <a:bodyPr/>
        <a:lstStyle/>
        <a:p>
          <a:endParaRPr lang="en-US"/>
        </a:p>
      </dgm:t>
    </dgm:pt>
    <dgm:pt modelId="{E5725815-3EEA-49E0-9BAF-0C050DCAE81C}" type="sibTrans" cxnId="{241E3E0D-6E78-4C1E-A884-AD5832663CF9}">
      <dgm:prSet/>
      <dgm:spPr/>
      <dgm:t>
        <a:bodyPr/>
        <a:lstStyle/>
        <a:p>
          <a:endParaRPr lang="en-US"/>
        </a:p>
      </dgm:t>
    </dgm:pt>
    <dgm:pt modelId="{AA4E7820-5150-4C56-8EA7-3FE0DDBF625C}">
      <dgm:prSet/>
      <dgm:spPr/>
      <dgm:t>
        <a:bodyPr/>
        <a:lstStyle/>
        <a:p>
          <a:r>
            <a:rPr lang="hr-HR" dirty="0"/>
            <a:t>Uveden 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Opći građanski zakonik </a:t>
          </a:r>
          <a:r>
            <a:rPr lang="hr-HR" dirty="0"/>
            <a:t>– temeljio se na liberalnim načelima</a:t>
          </a:r>
          <a:endParaRPr lang="en-US" dirty="0"/>
        </a:p>
      </dgm:t>
    </dgm:pt>
    <dgm:pt modelId="{20E8B7DC-C023-48D3-BC30-0907321F3727}" type="parTrans" cxnId="{53A3BF42-56FB-4499-957A-817B578F8D2F}">
      <dgm:prSet/>
      <dgm:spPr/>
      <dgm:t>
        <a:bodyPr/>
        <a:lstStyle/>
        <a:p>
          <a:endParaRPr lang="en-US"/>
        </a:p>
      </dgm:t>
    </dgm:pt>
    <dgm:pt modelId="{DE584235-61F9-4DA1-B9B9-574C72427F2D}" type="sibTrans" cxnId="{53A3BF42-56FB-4499-957A-817B578F8D2F}">
      <dgm:prSet/>
      <dgm:spPr/>
      <dgm:t>
        <a:bodyPr/>
        <a:lstStyle/>
        <a:p>
          <a:endParaRPr lang="en-US"/>
        </a:p>
      </dgm:t>
    </dgm:pt>
    <dgm:pt modelId="{DFD2F5D4-BE27-4DE0-BB5A-4E730F088C6A}" type="pres">
      <dgm:prSet presAssocID="{0E028D1B-1053-4628-B07D-B3D7234151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C8A5B3-2C36-4211-A176-365BD002CA64}" type="pres">
      <dgm:prSet presAssocID="{26060C88-0446-4F48-8C5F-D7EC54E06F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7E276F-CD71-41EA-A224-9350DDE4D4CF}" type="pres">
      <dgm:prSet presAssocID="{78447210-F28B-41A4-BF22-390A3D68E326}" presName="spacer" presStyleCnt="0"/>
      <dgm:spPr/>
    </dgm:pt>
    <dgm:pt modelId="{EBA82601-D495-4E1F-BA7A-96C3E181E4BD}" type="pres">
      <dgm:prSet presAssocID="{25EC241E-E252-48C5-ABEF-34338CB9DC1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C031F4-05ED-4A02-8AB4-A38BB285FBAF}" type="pres">
      <dgm:prSet presAssocID="{B07804EE-D1E9-4C1D-93AC-704F945158C4}" presName="spacer" presStyleCnt="0"/>
      <dgm:spPr/>
    </dgm:pt>
    <dgm:pt modelId="{2696C7BE-8D5C-4C07-83FE-5D5A687310B0}" type="pres">
      <dgm:prSet presAssocID="{B2006873-C9FC-4BC7-B4C7-26B72C8814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D39982-8CF5-4B95-B152-632D0991332D}" type="pres">
      <dgm:prSet presAssocID="{E5725815-3EEA-49E0-9BAF-0C050DCAE81C}" presName="spacer" presStyleCnt="0"/>
      <dgm:spPr/>
    </dgm:pt>
    <dgm:pt modelId="{5629843F-C2CA-4697-B907-7CF29FA658E8}" type="pres">
      <dgm:prSet presAssocID="{AA4E7820-5150-4C56-8EA7-3FE0DDBF62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3A3BF42-56FB-4499-957A-817B578F8D2F}" srcId="{0E028D1B-1053-4628-B07D-B3D723415106}" destId="{AA4E7820-5150-4C56-8EA7-3FE0DDBF625C}" srcOrd="3" destOrd="0" parTransId="{20E8B7DC-C023-48D3-BC30-0907321F3727}" sibTransId="{DE584235-61F9-4DA1-B9B9-574C72427F2D}"/>
    <dgm:cxn modelId="{A5304BB7-687F-446F-BA12-2E3E618BD8DD}" type="presOf" srcId="{AA4E7820-5150-4C56-8EA7-3FE0DDBF625C}" destId="{5629843F-C2CA-4697-B907-7CF29FA658E8}" srcOrd="0" destOrd="0" presId="urn:microsoft.com/office/officeart/2005/8/layout/vList2"/>
    <dgm:cxn modelId="{A50FAADA-C93B-4E36-B7D9-A18977CCA0EF}" srcId="{0E028D1B-1053-4628-B07D-B3D723415106}" destId="{26060C88-0446-4F48-8C5F-D7EC54E06F11}" srcOrd="0" destOrd="0" parTransId="{CD8A16A3-F0EF-40A0-9EF0-3FA4AD3083A3}" sibTransId="{78447210-F28B-41A4-BF22-390A3D68E326}"/>
    <dgm:cxn modelId="{241E3E0D-6E78-4C1E-A884-AD5832663CF9}" srcId="{0E028D1B-1053-4628-B07D-B3D723415106}" destId="{B2006873-C9FC-4BC7-B4C7-26B72C8814AA}" srcOrd="2" destOrd="0" parTransId="{C8169965-A54F-4BF6-BA33-BDDA5818A2B5}" sibTransId="{E5725815-3EEA-49E0-9BAF-0C050DCAE81C}"/>
    <dgm:cxn modelId="{37BEA676-A022-49E1-AECD-9B960FB0FCD3}" srcId="{0E028D1B-1053-4628-B07D-B3D723415106}" destId="{25EC241E-E252-48C5-ABEF-34338CB9DC1B}" srcOrd="1" destOrd="0" parTransId="{26350E09-3385-4250-9B35-D7DC045E21D9}" sibTransId="{B07804EE-D1E9-4C1D-93AC-704F945158C4}"/>
    <dgm:cxn modelId="{44867253-7846-4F7F-881E-C520E601358C}" type="presOf" srcId="{26060C88-0446-4F48-8C5F-D7EC54E06F11}" destId="{B2C8A5B3-2C36-4211-A176-365BD002CA64}" srcOrd="0" destOrd="0" presId="urn:microsoft.com/office/officeart/2005/8/layout/vList2"/>
    <dgm:cxn modelId="{6A2795F4-0F51-42D5-901E-1F9C6BE6FE40}" type="presOf" srcId="{B2006873-C9FC-4BC7-B4C7-26B72C8814AA}" destId="{2696C7BE-8D5C-4C07-83FE-5D5A687310B0}" srcOrd="0" destOrd="0" presId="urn:microsoft.com/office/officeart/2005/8/layout/vList2"/>
    <dgm:cxn modelId="{56FD141E-1E59-4C5F-B1E9-05047887B1D7}" type="presOf" srcId="{0E028D1B-1053-4628-B07D-B3D723415106}" destId="{DFD2F5D4-BE27-4DE0-BB5A-4E730F088C6A}" srcOrd="0" destOrd="0" presId="urn:microsoft.com/office/officeart/2005/8/layout/vList2"/>
    <dgm:cxn modelId="{DC65E4C0-0179-4083-8B75-88C4668EAC9F}" type="presOf" srcId="{25EC241E-E252-48C5-ABEF-34338CB9DC1B}" destId="{EBA82601-D495-4E1F-BA7A-96C3E181E4BD}" srcOrd="0" destOrd="0" presId="urn:microsoft.com/office/officeart/2005/8/layout/vList2"/>
    <dgm:cxn modelId="{D83F0C58-910F-4DBA-916F-D2CE8465324E}" type="presParOf" srcId="{DFD2F5D4-BE27-4DE0-BB5A-4E730F088C6A}" destId="{B2C8A5B3-2C36-4211-A176-365BD002CA64}" srcOrd="0" destOrd="0" presId="urn:microsoft.com/office/officeart/2005/8/layout/vList2"/>
    <dgm:cxn modelId="{28545CC0-58A2-4CC9-BDEB-6B6E6E758207}" type="presParOf" srcId="{DFD2F5D4-BE27-4DE0-BB5A-4E730F088C6A}" destId="{A17E276F-CD71-41EA-A224-9350DDE4D4CF}" srcOrd="1" destOrd="0" presId="urn:microsoft.com/office/officeart/2005/8/layout/vList2"/>
    <dgm:cxn modelId="{86C17F44-9896-4423-8732-D090E265D741}" type="presParOf" srcId="{DFD2F5D4-BE27-4DE0-BB5A-4E730F088C6A}" destId="{EBA82601-D495-4E1F-BA7A-96C3E181E4BD}" srcOrd="2" destOrd="0" presId="urn:microsoft.com/office/officeart/2005/8/layout/vList2"/>
    <dgm:cxn modelId="{D6F1889F-D500-48AE-B3CE-48A643C89FC7}" type="presParOf" srcId="{DFD2F5D4-BE27-4DE0-BB5A-4E730F088C6A}" destId="{26C031F4-05ED-4A02-8AB4-A38BB285FBAF}" srcOrd="3" destOrd="0" presId="urn:microsoft.com/office/officeart/2005/8/layout/vList2"/>
    <dgm:cxn modelId="{C68B07D9-465E-4E64-955E-8856D5B443BC}" type="presParOf" srcId="{DFD2F5D4-BE27-4DE0-BB5A-4E730F088C6A}" destId="{2696C7BE-8D5C-4C07-83FE-5D5A687310B0}" srcOrd="4" destOrd="0" presId="urn:microsoft.com/office/officeart/2005/8/layout/vList2"/>
    <dgm:cxn modelId="{FC11CA99-F51A-4F1C-ADBA-077316E1DBE0}" type="presParOf" srcId="{DFD2F5D4-BE27-4DE0-BB5A-4E730F088C6A}" destId="{86D39982-8CF5-4B95-B152-632D0991332D}" srcOrd="5" destOrd="0" presId="urn:microsoft.com/office/officeart/2005/8/layout/vList2"/>
    <dgm:cxn modelId="{8F99AD2B-0F05-422F-9B9F-5C5CC5C92F9D}" type="presParOf" srcId="{DFD2F5D4-BE27-4DE0-BB5A-4E730F088C6A}" destId="{5629843F-C2CA-4697-B907-7CF29FA658E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FF6783-E770-4903-B025-869AE53F867A}">
      <dsp:nvSpPr>
        <dsp:cNvPr id="0" name=""/>
        <dsp:cNvSpPr/>
      </dsp:nvSpPr>
      <dsp:spPr>
        <a:xfrm>
          <a:off x="0" y="54568"/>
          <a:ext cx="10515600" cy="136414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Nakon sloma revolucije 1848./1849. godine, 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habsburški car Franjo Josip I. uveo apsolutističku vladavinu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4568"/>
        <a:ext cx="10515600" cy="1364146"/>
      </dsp:txXfrm>
    </dsp:sp>
    <dsp:sp modelId="{A88A2ED6-4D9C-4600-80D3-64EC28AE33FE}">
      <dsp:nvSpPr>
        <dsp:cNvPr id="0" name=""/>
        <dsp:cNvSpPr/>
      </dsp:nvSpPr>
      <dsp:spPr>
        <a:xfrm>
          <a:off x="0" y="1493595"/>
          <a:ext cx="10515600" cy="136414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Krajem 1851. godine ukinut nametnuti ustav i uveden novi apsolutizam</a:t>
          </a:r>
          <a:endParaRPr lang="en-US" sz="2800" kern="1200" dirty="0"/>
        </a:p>
      </dsp:txBody>
      <dsp:txXfrm>
        <a:off x="0" y="1493595"/>
        <a:ext cx="10515600" cy="1364146"/>
      </dsp:txXfrm>
    </dsp:sp>
    <dsp:sp modelId="{53A2CC8E-476F-4948-9405-43D5DA87D653}">
      <dsp:nvSpPr>
        <dsp:cNvPr id="0" name=""/>
        <dsp:cNvSpPr/>
      </dsp:nvSpPr>
      <dsp:spPr>
        <a:xfrm>
          <a:off x="0" y="2932622"/>
          <a:ext cx="10515600" cy="136414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Razdoblje od </a:t>
          </a:r>
          <a:r>
            <a:rPr lang="hr-HR" sz="2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1851</a:t>
          </a:r>
          <a:r>
            <a:rPr lang="hr-HR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– </a:t>
          </a:r>
          <a:r>
            <a:rPr lang="hr-HR" sz="2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1860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godine </a:t>
          </a:r>
          <a:r>
            <a:rPr lang="hr-HR" sz="2600" kern="1200" dirty="0"/>
            <a:t>naziva se i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Bachovim apsolutizmom</a:t>
          </a:r>
          <a:r>
            <a:rPr lang="hr-HR" sz="2600" kern="1200" dirty="0"/>
            <a:t>, prema tadašnjem ministru unutarnjih poslova,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Alexandru Bachu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32622"/>
        <a:ext cx="10515600" cy="13641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377B82-4890-4251-9DF6-404E7BE2BADF}">
      <dsp:nvSpPr>
        <dsp:cNvPr id="0" name=""/>
        <dsp:cNvSpPr/>
      </dsp:nvSpPr>
      <dsp:spPr>
        <a:xfrm>
          <a:off x="0" y="293318"/>
          <a:ext cx="10515600" cy="18146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just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/>
            <a:t>Ban Josip Jelačić je </a:t>
          </a:r>
          <a:r>
            <a:rPr lang="hr-HR" sz="4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bez stvarne vlasti</a:t>
          </a:r>
          <a:r>
            <a:rPr lang="hr-HR" sz="4700" kern="1200" dirty="0"/>
            <a:t>; odgovoran isključivo vladaru</a:t>
          </a:r>
          <a:endParaRPr lang="en-US" sz="4700" kern="1200" dirty="0"/>
        </a:p>
      </dsp:txBody>
      <dsp:txXfrm>
        <a:off x="0" y="293318"/>
        <a:ext cx="10515600" cy="1814670"/>
      </dsp:txXfrm>
    </dsp:sp>
    <dsp:sp modelId="{4A464494-A150-4BA1-A449-C844DB4CFDF7}">
      <dsp:nvSpPr>
        <dsp:cNvPr id="0" name=""/>
        <dsp:cNvSpPr/>
      </dsp:nvSpPr>
      <dsp:spPr>
        <a:xfrm>
          <a:off x="0" y="2243349"/>
          <a:ext cx="10515600" cy="18146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just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/>
            <a:t>Kao carski činovnik, imao dužnost provođenja odluka donesenih u Beču</a:t>
          </a:r>
          <a:endParaRPr lang="en-US" sz="4700" kern="1200" dirty="0"/>
        </a:p>
      </dsp:txBody>
      <dsp:txXfrm>
        <a:off x="0" y="2243349"/>
        <a:ext cx="10515600" cy="18146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D1B44-DE93-4C92-A9E0-A01DF0A1CD9F}">
      <dsp:nvSpPr>
        <dsp:cNvPr id="0" name=""/>
        <dsp:cNvSpPr/>
      </dsp:nvSpPr>
      <dsp:spPr>
        <a:xfrm>
          <a:off x="4191891" y="2506572"/>
          <a:ext cx="3063589" cy="3063589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Vojska</a:t>
          </a:r>
        </a:p>
      </dsp:txBody>
      <dsp:txXfrm>
        <a:off x="4191891" y="2506572"/>
        <a:ext cx="3063589" cy="3063589"/>
      </dsp:txXfrm>
    </dsp:sp>
    <dsp:sp modelId="{BE441E48-A090-41EC-AA1B-A9E2808F5A7D}">
      <dsp:nvSpPr>
        <dsp:cNvPr id="0" name=""/>
        <dsp:cNvSpPr/>
      </dsp:nvSpPr>
      <dsp:spPr>
        <a:xfrm>
          <a:off x="2409440" y="1782451"/>
          <a:ext cx="2228064" cy="2228064"/>
        </a:xfrm>
        <a:prstGeom prst="gear6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Policija</a:t>
          </a:r>
        </a:p>
      </dsp:txBody>
      <dsp:txXfrm>
        <a:off x="2409440" y="1782451"/>
        <a:ext cx="2228064" cy="2228064"/>
      </dsp:txXfrm>
    </dsp:sp>
    <dsp:sp modelId="{C9DD06F6-D37D-43E8-9C36-85620FFC85E2}">
      <dsp:nvSpPr>
        <dsp:cNvPr id="0" name=""/>
        <dsp:cNvSpPr/>
      </dsp:nvSpPr>
      <dsp:spPr>
        <a:xfrm rot="20700000">
          <a:off x="3657383" y="245314"/>
          <a:ext cx="2183048" cy="2183048"/>
        </a:xfrm>
        <a:prstGeom prst="gear6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Upravni aparat</a:t>
          </a:r>
        </a:p>
      </dsp:txBody>
      <dsp:txXfrm>
        <a:off x="4136190" y="724121"/>
        <a:ext cx="1225435" cy="1225435"/>
      </dsp:txXfrm>
    </dsp:sp>
    <dsp:sp modelId="{36DBEB80-8BEA-47E9-BA57-BA6B0863141B}">
      <dsp:nvSpPr>
        <dsp:cNvPr id="0" name=""/>
        <dsp:cNvSpPr/>
      </dsp:nvSpPr>
      <dsp:spPr>
        <a:xfrm>
          <a:off x="3971716" y="2035474"/>
          <a:ext cx="3921394" cy="3921394"/>
        </a:xfrm>
        <a:prstGeom prst="circularArrow">
          <a:avLst>
            <a:gd name="adj1" fmla="val 4687"/>
            <a:gd name="adj2" fmla="val 299029"/>
            <a:gd name="adj3" fmla="val 2541513"/>
            <a:gd name="adj4" fmla="val 15807714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8897-A197-47C8-A226-959918201227}">
      <dsp:nvSpPr>
        <dsp:cNvPr id="0" name=""/>
        <dsp:cNvSpPr/>
      </dsp:nvSpPr>
      <dsp:spPr>
        <a:xfrm>
          <a:off x="2014854" y="1283560"/>
          <a:ext cx="2849137" cy="284913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89668F-E902-4D2D-8C99-652780F9781E}">
      <dsp:nvSpPr>
        <dsp:cNvPr id="0" name=""/>
        <dsp:cNvSpPr/>
      </dsp:nvSpPr>
      <dsp:spPr>
        <a:xfrm>
          <a:off x="3152422" y="-238759"/>
          <a:ext cx="3071944" cy="3071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C5A2-8DF6-472C-BFE6-4E79564E9564}">
      <dsp:nvSpPr>
        <dsp:cNvPr id="0" name=""/>
        <dsp:cNvSpPr/>
      </dsp:nvSpPr>
      <dsp:spPr>
        <a:xfrm>
          <a:off x="0" y="49047"/>
          <a:ext cx="10515600" cy="207046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U provođenju odluka bečkoga dvora važnu ulogu imalo </a:t>
          </a: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činovništvo</a:t>
          </a:r>
          <a:endParaRPr lang="en-US" sz="3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9047"/>
        <a:ext cx="10515600" cy="2070461"/>
      </dsp:txXfrm>
    </dsp:sp>
    <dsp:sp modelId="{0CF94E5A-91A9-4894-BDF1-E239AF8AFAA6}">
      <dsp:nvSpPr>
        <dsp:cNvPr id="0" name=""/>
        <dsp:cNvSpPr/>
      </dsp:nvSpPr>
      <dsp:spPr>
        <a:xfrm>
          <a:off x="0" y="2231829"/>
          <a:ext cx="10515600" cy="2070461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900" kern="1200" dirty="0"/>
            <a:t>Pogrdno nazivani </a:t>
          </a:r>
          <a:r>
            <a:rPr lang="hr-HR" sz="3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Bachovi husari </a:t>
          </a:r>
          <a:r>
            <a:rPr lang="hr-HR" sz="3900" kern="1200" dirty="0"/>
            <a:t>– nosili su zelene odore nalik odori mađarskih husara (konjanika)</a:t>
          </a:r>
          <a:endParaRPr lang="en-US" sz="3900" kern="1200" dirty="0"/>
        </a:p>
      </dsp:txBody>
      <dsp:txXfrm>
        <a:off x="0" y="2231829"/>
        <a:ext cx="10515600" cy="207046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41381-5C00-4572-8E5D-6100C2A944B3}">
      <dsp:nvSpPr>
        <dsp:cNvPr id="0" name=""/>
        <dsp:cNvSpPr/>
      </dsp:nvSpPr>
      <dsp:spPr>
        <a:xfrm>
          <a:off x="0" y="105147"/>
          <a:ext cx="6769964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Razdoblje neoapsolutizma obilježeno je germanizacijom</a:t>
          </a:r>
          <a:endParaRPr lang="en-US" sz="3400" kern="1200" dirty="0"/>
        </a:p>
      </dsp:txBody>
      <dsp:txXfrm>
        <a:off x="0" y="105147"/>
        <a:ext cx="6769964" cy="1312740"/>
      </dsp:txXfrm>
    </dsp:sp>
    <dsp:sp modelId="{7415521E-959A-49F5-B76A-0BA10900162B}">
      <dsp:nvSpPr>
        <dsp:cNvPr id="0" name=""/>
        <dsp:cNvSpPr/>
      </dsp:nvSpPr>
      <dsp:spPr>
        <a:xfrm>
          <a:off x="0" y="1515807"/>
          <a:ext cx="6769964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Njemački jezik </a:t>
          </a:r>
          <a:r>
            <a:rPr lang="hr-HR" sz="3400" kern="1200" dirty="0"/>
            <a:t>proglašen je službenim </a:t>
          </a:r>
          <a:r>
            <a:rPr lang="hr-HR" sz="3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1854. godine</a:t>
          </a:r>
          <a:endParaRPr lang="en-US" sz="3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515807"/>
        <a:ext cx="6769964" cy="1312740"/>
      </dsp:txXfrm>
    </dsp:sp>
    <dsp:sp modelId="{AABC2363-5BB0-439E-ADC4-192E62DD8BEA}">
      <dsp:nvSpPr>
        <dsp:cNvPr id="0" name=""/>
        <dsp:cNvSpPr/>
      </dsp:nvSpPr>
      <dsp:spPr>
        <a:xfrm>
          <a:off x="0" y="2926467"/>
          <a:ext cx="6769964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/>
            <a:t>Vlast nadzirala tisak, uvedena cenzura, policija uhodila građane</a:t>
          </a:r>
          <a:endParaRPr lang="en-US" sz="3400" kern="1200" dirty="0"/>
        </a:p>
      </dsp:txBody>
      <dsp:txXfrm>
        <a:off x="0" y="2926467"/>
        <a:ext cx="6769964" cy="13127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87C5A2-8DF6-472C-BFE6-4E79564E9564}">
      <dsp:nvSpPr>
        <dsp:cNvPr id="0" name=""/>
        <dsp:cNvSpPr/>
      </dsp:nvSpPr>
      <dsp:spPr>
        <a:xfrm>
          <a:off x="0" y="408969"/>
          <a:ext cx="10515600" cy="16731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/>
            <a:t>Ukinut Sabor i samouprava županija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8969"/>
        <a:ext cx="10515600" cy="1673100"/>
      </dsp:txXfrm>
    </dsp:sp>
    <dsp:sp modelId="{0CF94E5A-91A9-4894-BDF1-E239AF8AFAA6}">
      <dsp:nvSpPr>
        <dsp:cNvPr id="0" name=""/>
        <dsp:cNvSpPr/>
      </dsp:nvSpPr>
      <dsp:spPr>
        <a:xfrm>
          <a:off x="0" y="2269269"/>
          <a:ext cx="10515600" cy="16731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/>
            <a:t>Ukinute unutarnje carine, zabrana uporabe hrvatske zastave</a:t>
          </a:r>
          <a:endParaRPr lang="en-US" sz="4400" kern="1200" dirty="0"/>
        </a:p>
      </dsp:txBody>
      <dsp:txXfrm>
        <a:off x="0" y="2269269"/>
        <a:ext cx="10515600" cy="16731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F74FC-8CE4-4012-B967-4F406972195C}">
      <dsp:nvSpPr>
        <dsp:cNvPr id="0" name=""/>
        <dsp:cNvSpPr/>
      </dsp:nvSpPr>
      <dsp:spPr>
        <a:xfrm>
          <a:off x="0" y="46378"/>
          <a:ext cx="9122546" cy="1474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1859. godine – austrijska vojska doživjela dva velika poraza u ratu protiv Kraljevine Sardinije i Pijemonta te Francuske</a:t>
          </a:r>
          <a:endParaRPr lang="en-US" sz="2800" kern="1200" dirty="0"/>
        </a:p>
      </dsp:txBody>
      <dsp:txXfrm>
        <a:off x="0" y="46378"/>
        <a:ext cx="9122546" cy="1474200"/>
      </dsp:txXfrm>
    </dsp:sp>
    <dsp:sp modelId="{B66D6C78-3B72-46CC-833F-EC3E95DD0B64}">
      <dsp:nvSpPr>
        <dsp:cNvPr id="0" name=""/>
        <dsp:cNvSpPr/>
      </dsp:nvSpPr>
      <dsp:spPr>
        <a:xfrm>
          <a:off x="0" y="1601218"/>
          <a:ext cx="9122546" cy="14742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Državna blagajna prazna, ratni porezi pojačali otpor apsolutizmu</a:t>
          </a:r>
          <a:endParaRPr lang="en-US" sz="2800" kern="1200" dirty="0"/>
        </a:p>
      </dsp:txBody>
      <dsp:txXfrm>
        <a:off x="0" y="1601218"/>
        <a:ext cx="9122546" cy="1474200"/>
      </dsp:txXfrm>
    </dsp:sp>
    <dsp:sp modelId="{7E1F013D-83D0-46B1-B34E-898127D22AED}">
      <dsp:nvSpPr>
        <dsp:cNvPr id="0" name=""/>
        <dsp:cNvSpPr/>
      </dsp:nvSpPr>
      <dsp:spPr>
        <a:xfrm>
          <a:off x="0" y="3156058"/>
          <a:ext cx="9122546" cy="14742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Car Franjo Josip I. otpustio ministra Bacha</a:t>
          </a:r>
          <a:endParaRPr lang="en-US" sz="2800" kern="1200"/>
        </a:p>
      </dsp:txBody>
      <dsp:txXfrm>
        <a:off x="0" y="3156058"/>
        <a:ext cx="9122546" cy="14742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C8A5B3-2C36-4211-A176-365BD002CA64}">
      <dsp:nvSpPr>
        <dsp:cNvPr id="0" name=""/>
        <dsp:cNvSpPr/>
      </dsp:nvSpPr>
      <dsp:spPr>
        <a:xfrm>
          <a:off x="0" y="55628"/>
          <a:ext cx="10515600" cy="100386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1860. godine</a:t>
          </a:r>
          <a:r>
            <a:rPr lang="hr-HR" sz="2600" kern="1200" dirty="0"/>
            <a:t> car Franjo Josip I. proglasio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novi (nametnuti) ustav – Listopadska diploma</a:t>
          </a:r>
          <a:endParaRPr 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5628"/>
        <a:ext cx="10515600" cy="1003860"/>
      </dsp:txXfrm>
    </dsp:sp>
    <dsp:sp modelId="{EBA82601-D495-4E1F-BA7A-96C3E181E4BD}">
      <dsp:nvSpPr>
        <dsp:cNvPr id="0" name=""/>
        <dsp:cNvSpPr/>
      </dsp:nvSpPr>
      <dsp:spPr>
        <a:xfrm>
          <a:off x="0" y="1134369"/>
          <a:ext cx="10515600" cy="100386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/>
            <a:t>Potvrđena jednakost svih ljudi pred zakonom</a:t>
          </a:r>
          <a:endParaRPr lang="en-US" sz="2600" kern="1200"/>
        </a:p>
      </dsp:txBody>
      <dsp:txXfrm>
        <a:off x="0" y="1134369"/>
        <a:ext cx="10515600" cy="1003860"/>
      </dsp:txXfrm>
    </dsp:sp>
    <dsp:sp modelId="{2696C7BE-8D5C-4C07-83FE-5D5A687310B0}">
      <dsp:nvSpPr>
        <dsp:cNvPr id="0" name=""/>
        <dsp:cNvSpPr/>
      </dsp:nvSpPr>
      <dsp:spPr>
        <a:xfrm>
          <a:off x="0" y="2213109"/>
          <a:ext cx="10515600" cy="100386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Obećano sazivanje svih zemaljskih sabora i zajedničkoga državnog sabora u Beču</a:t>
          </a:r>
          <a:endParaRPr lang="en-US" sz="2600" kern="1200" dirty="0"/>
        </a:p>
      </dsp:txBody>
      <dsp:txXfrm>
        <a:off x="0" y="2213109"/>
        <a:ext cx="10515600" cy="1003860"/>
      </dsp:txXfrm>
    </dsp:sp>
    <dsp:sp modelId="{5629843F-C2CA-4697-B907-7CF29FA658E8}">
      <dsp:nvSpPr>
        <dsp:cNvPr id="0" name=""/>
        <dsp:cNvSpPr/>
      </dsp:nvSpPr>
      <dsp:spPr>
        <a:xfrm>
          <a:off x="0" y="3291849"/>
          <a:ext cx="10515600" cy="100386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/>
            <a:t>Uveden </a:t>
          </a:r>
          <a:r>
            <a:rPr lang="hr-HR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Opći građanski zakonik </a:t>
          </a:r>
          <a:r>
            <a:rPr lang="hr-HR" sz="2600" kern="1200" dirty="0"/>
            <a:t>– temeljio se na liberalnim načelima</a:t>
          </a:r>
          <a:endParaRPr lang="en-US" sz="2600" kern="1200" dirty="0"/>
        </a:p>
      </dsp:txBody>
      <dsp:txXfrm>
        <a:off x="0" y="3291849"/>
        <a:ext cx="10515600" cy="1003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BD9931-C21C-427E-BC8A-06733E304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5732DC3-D891-424F-972B-43FE3F8D4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921516-4754-44D7-AD6D-1105A72E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0C70C8D-B66C-4CD6-9462-3629D897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FA7B58A-4035-4F19-BE80-13D915E1E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8553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392306D-3C78-4092-8911-E7DCB517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311707E-D6C3-4B4E-BCCC-625ECAE89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33EC631-41DD-479A-9B06-F0A9E14A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963A42F-EDD4-4897-A1F5-55722676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3E771A9-FD46-4042-824A-73CFE31F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4897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0AE5747-EE71-4378-B92D-C85357686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D024BF4B-01AD-49A7-8A28-243037224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F5618FC-E036-4C7E-A00E-0FC2D3E3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8AD44C8-E07A-412E-90FC-BD3AA0B6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4C2536-A1B0-4B86-BDD6-5EA4C865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1100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73A01A-5C0B-491D-BE77-2DE267E3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D8ED431-37F2-483C-A4A9-B288160B3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0107E2A-2ED2-4B8C-B9DF-907559AC9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945A386-626D-4445-95F4-C5BC3736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5FD8F48-2456-4A7B-964D-A3360E23F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6754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74070A-24D7-48DD-A3EF-EAC66663E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0CF8A9F-AFB3-45CC-A7CE-AF9AE116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03037B9-759C-41B0-9BD2-229844A7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486F9E0-D992-4501-83D0-4645DCF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EF39F57-8470-4476-A09B-D745338C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9771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8575E9-E035-483E-9AD4-090F85B3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94757B4-2F45-4283-87D3-7BC36AAA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762353E-C8D9-4520-969D-8EB3CE792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5462684-696B-49B3-87F3-F1A6EB918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512AC02-C445-4143-86ED-407AE034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F102AFE-EABF-4E31-AEA7-28D1E255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790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893184-31AD-47F5-8813-6A113684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485E0BD-22F9-4A2F-9324-DE6D03C8F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6471A9E-6B33-4785-9A01-39C2F496B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C7F9B7B-83EA-47DC-AFA0-78388CC1A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E54E40B7-4A88-4451-BA2B-31C326133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EBD00F-61EA-42A9-ABA3-299C1D2B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4E4A83CB-77AD-43FF-95C6-6D6891A0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2A21DFF-F8EB-4124-A100-EA165223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976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C89CCB-47F1-45B1-B78E-BE341AB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7E0A761-37F0-4051-B28B-DD4FC98F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756A3B5-1A30-4FAE-9EBE-8592A67CA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508AC5A-2D85-40ED-9D35-FBDF087E7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862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5889DA9-51B0-4B1F-9C09-CE307C4D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9ACF44F-CFA1-4AB5-84E1-977909216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67C85AAF-5B82-4E5D-85A6-E142FFC6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906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9603BDB-D756-4C6E-949C-13DC24A3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403C1CB-0307-462C-95E9-10C307E5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EC17FE1-A647-43A7-A403-EF054AAC0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1925CE2E-9F7A-41B5-94F4-7049001D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177F916-F6FB-456E-93D9-85D2DDDD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C046004-03A4-4C1B-B5B5-91FC9E55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882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ADB48B-CEA1-43B7-B900-C3D47BAD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42A0CBA4-E051-482A-A915-02D88602D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C831640-ED77-41B6-8497-8EC2D4A99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EA99ED0-7A07-4019-9985-50369CB4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C92B453-55BF-431C-AB00-2A2FC9CB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DEED888-6930-4F33-9154-F75B214D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872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45DEBF85-4D88-4053-88EF-FE4E748D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C1E079C-C76A-4E21-9928-BD36575B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4C7DFE8-F136-4665-B504-1E7B574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F3B2-1281-4E14-AFD0-D806951EA244}" type="datetimeFigureOut">
              <a:rPr lang="hr-HR" smtClean="0"/>
              <a:pPr/>
              <a:t>27.7.2020.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281753A-2BC7-44F0-8FB2-F46927559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A1318EF-A67E-493B-9A5D-FEB654E99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1A963-2369-4175-A417-32250E3B7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7530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ordwall.net/resource/3470535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A638CD66-5471-4883-8A0A-9D1338566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342" y="2057400"/>
            <a:ext cx="2087880" cy="45720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068496"/>
            <a:ext cx="7772400" cy="1000343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Novi apsolutizam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</a:t>
            </a:r>
            <a:r>
              <a:rPr lang="hr-HR" sz="2800" dirty="0"/>
              <a:t>Novi apsolutizam. Hrvatski sabor 1861. 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33F9093D-CCDF-4552-A6C0-144244F9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Novi apsolutizam (</a:t>
            </a:r>
            <a:r>
              <a:rPr lang="hr-HR" sz="5200" b="1" dirty="0" err="1"/>
              <a:t>neoapsolutizam</a:t>
            </a:r>
            <a:r>
              <a:rPr lang="hr-HR" sz="5200" dirty="0"/>
              <a:t>)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4D6640DE-9039-4D1E-80D0-670D2D7B6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83397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4CA4D9-809B-4F80-BB15-C4C662C08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59938B7-55A4-4EDA-99D1-DD6BFBAC8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339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C5FC7F20-6791-4FCF-BADE-628D8D080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255" y="4305669"/>
            <a:ext cx="1070943" cy="2294878"/>
          </a:xfrm>
          <a:prstGeom prst="rect">
            <a:avLst/>
          </a:prstGeom>
        </p:spPr>
      </p:pic>
      <p:pic>
        <p:nvPicPr>
          <p:cNvPr id="5" name="Slika 4" descr="Slika na kojoj se prikazuje zgrada, ljudi, staro, na otvorenom&#10;&#10;Opis je automatski generiran">
            <a:extLst>
              <a:ext uri="{FF2B5EF4-FFF2-40B4-BE49-F238E27FC236}">
                <a16:creationId xmlns:a16="http://schemas.microsoft.com/office/drawing/2014/main" xmlns="" id="{1CE4316D-764F-4751-BD41-952B43955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1"/>
            <a:ext cx="6229350" cy="4029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Slika na kojoj se prikazuje na otvorenom, cesta, zgrada, ljudi&#10;&#10;Opis je automatski generiran">
            <a:extLst>
              <a:ext uri="{FF2B5EF4-FFF2-40B4-BE49-F238E27FC236}">
                <a16:creationId xmlns:a16="http://schemas.microsoft.com/office/drawing/2014/main" xmlns="" id="{96CB7788-646D-4DEF-9FED-FB1F3C9110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631547"/>
            <a:ext cx="5867400" cy="4454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BB6C253-B3B8-4D0F-AE7D-77AF17449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62A33A13-286D-4B19-9789-558B00F12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1" name="Oblačić za govor: ovalni 10">
            <a:extLst>
              <a:ext uri="{FF2B5EF4-FFF2-40B4-BE49-F238E27FC236}">
                <a16:creationId xmlns:a16="http://schemas.microsoft.com/office/drawing/2014/main" xmlns="" id="{32870E34-2315-43A1-8872-C2119BE520B2}"/>
              </a:ext>
            </a:extLst>
          </p:cNvPr>
          <p:cNvSpPr/>
          <p:nvPr/>
        </p:nvSpPr>
        <p:spPr>
          <a:xfrm>
            <a:off x="1639039" y="4114800"/>
            <a:ext cx="4066435" cy="2308841"/>
          </a:xfrm>
          <a:prstGeom prst="wedgeEllipseCallout">
            <a:avLst>
              <a:gd name="adj1" fmla="val -67280"/>
              <a:gd name="adj2" fmla="val -13503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Prouči i usporedi izgled Trga bana Josipa Jelačića s kraja 19. st. i danas te odgovoriti na drugo pitanje ispod teksta u U/str. 131.</a:t>
            </a:r>
            <a:r>
              <a:rPr lang="hr-HR" sz="2000" b="1" dirty="0"/>
              <a:t> 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xmlns="" id="{FD95E5C2-A659-41DE-84C7-AB6397A1CA76}"/>
              </a:ext>
            </a:extLst>
          </p:cNvPr>
          <p:cNvSpPr/>
          <p:nvPr/>
        </p:nvSpPr>
        <p:spPr>
          <a:xfrm>
            <a:off x="6793634" y="5235328"/>
            <a:ext cx="4899366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/>
              <a:t>Spomenik u čast bana Jelačića postavljen je 1866. godine, sedam godina nakon njegove smrti.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xmlns="" val="13456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B59CC111-4BC0-4C23-B96F-A8932CC1F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4207" y="3870960"/>
            <a:ext cx="1393952" cy="298704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8842159" y="852257"/>
            <a:ext cx="3071674" cy="2974019"/>
          </a:xfrm>
          <a:prstGeom prst="wedgeEllipseCallout">
            <a:avLst>
              <a:gd name="adj1" fmla="val 20866"/>
              <a:gd name="adj2" fmla="val 63036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</a:t>
            </a:r>
            <a:r>
              <a:rPr lang="hr-HR" sz="2000" b="1" i="1" dirty="0"/>
              <a:t>Slom neoapsolutizma </a:t>
            </a:r>
            <a:r>
              <a:rPr lang="hr-HR" sz="2000" b="1" dirty="0"/>
              <a:t>u U/str. 132, a zatim nadopuni rečenice.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xmlns="" id="{43967E87-210B-47CD-B56C-D7694342AEA9}"/>
              </a:ext>
            </a:extLst>
          </p:cNvPr>
          <p:cNvGrpSpPr/>
          <p:nvPr/>
        </p:nvGrpSpPr>
        <p:grpSpPr>
          <a:xfrm>
            <a:off x="62144" y="195308"/>
            <a:ext cx="8629095" cy="5956188"/>
            <a:chOff x="12273" y="0"/>
            <a:chExt cx="8908442" cy="6030919"/>
          </a:xfrm>
        </p:grpSpPr>
        <p:sp>
          <p:nvSpPr>
            <p:cNvPr id="7" name="Pravokutnik: zaobljeni kutovi 6">
              <a:extLst>
                <a:ext uri="{FF2B5EF4-FFF2-40B4-BE49-F238E27FC236}">
                  <a16:creationId xmlns:a16="http://schemas.microsoft.com/office/drawing/2014/main" xmlns="" id="{E28C4E8E-3579-40B1-9066-B57E88F708F8}"/>
                </a:ext>
              </a:extLst>
            </p:cNvPr>
            <p:cNvSpPr/>
            <p:nvPr/>
          </p:nvSpPr>
          <p:spPr>
            <a:xfrm>
              <a:off x="12273" y="0"/>
              <a:ext cx="8908442" cy="603091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Pravokutnik: zaobljeni kutovi 4">
              <a:extLst>
                <a:ext uri="{FF2B5EF4-FFF2-40B4-BE49-F238E27FC236}">
                  <a16:creationId xmlns:a16="http://schemas.microsoft.com/office/drawing/2014/main" xmlns="" id="{365A6E7B-73E4-4309-BEC4-886B39557C50}"/>
                </a:ext>
              </a:extLst>
            </p:cNvPr>
            <p:cNvSpPr txBox="1"/>
            <p:nvPr/>
          </p:nvSpPr>
          <p:spPr>
            <a:xfrm>
              <a:off x="407493" y="375307"/>
              <a:ext cx="8319632" cy="5442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r>
                <a:rPr lang="hr-HR" sz="24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Slom neoapsolutizma</a:t>
              </a:r>
              <a:endPara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hr-HR" sz="2400" dirty="0"/>
                <a:t> 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400" dirty="0" smtClean="0"/>
                <a:t> razlozi </a:t>
              </a:r>
              <a:r>
                <a:rPr lang="hr-HR" sz="2400" dirty="0"/>
                <a:t>sloma: blagajna je bila ______________, a Habsburška monarhija je doživjela dva poraza protiv ____________________ i ____________________</a:t>
              </a:r>
            </a:p>
            <a:p>
              <a:pPr>
                <a:buFont typeface="Arial" pitchFamily="34" charset="0"/>
                <a:buChar char="•"/>
              </a:pPr>
              <a:r>
                <a:rPr lang="hr-HR" sz="2400" dirty="0" smtClean="0"/>
                <a:t> car </a:t>
              </a:r>
              <a:r>
                <a:rPr lang="hr-HR" sz="2400" dirty="0"/>
                <a:t>Franjo Josip otpustio je ministra ___________ i 1860. proglasio novi ustav pod imenom _________________ __________________ </a:t>
              </a:r>
            </a:p>
            <a:p>
              <a:r>
                <a:rPr lang="hr-HR" sz="2400" dirty="0"/>
                <a:t>→ potvrđena je jednakost svih _________________________ te sazivanje državnih ________</a:t>
              </a:r>
            </a:p>
            <a:p>
              <a:r>
                <a:rPr lang="hr-HR" sz="2400" dirty="0"/>
                <a:t>→ uveden je i ______________ ____________ zakonik koji se temeljio na liberalnim načelima</a:t>
              </a:r>
            </a:p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801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38120B7E-551D-46FD-8193-B6A9D4FE8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0044" y="3781887"/>
            <a:ext cx="1344960" cy="2945167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85DC791-8906-404E-B2A9-EA6A0B13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Slom neoapsolutizma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5785F7B-345D-4D7C-B4FA-C3EEDD449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93529515"/>
              </p:ext>
            </p:extLst>
          </p:nvPr>
        </p:nvGraphicFramePr>
        <p:xfrm>
          <a:off x="314418" y="1553592"/>
          <a:ext cx="9122546" cy="467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91B427B-1215-4D13-A67C-5E3BB2C08B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3114A60C-C62C-4D5F-BF1F-1DCADF1703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Oblačić za govor: ovalni 9">
            <a:extLst>
              <a:ext uri="{FF2B5EF4-FFF2-40B4-BE49-F238E27FC236}">
                <a16:creationId xmlns:a16="http://schemas.microsoft.com/office/drawing/2014/main" xmlns="" id="{8D9B115C-3D9D-454B-BEEC-4A64BC244327}"/>
              </a:ext>
            </a:extLst>
          </p:cNvPr>
          <p:cNvSpPr/>
          <p:nvPr/>
        </p:nvSpPr>
        <p:spPr>
          <a:xfrm>
            <a:off x="9525740" y="1384917"/>
            <a:ext cx="2511918" cy="2298484"/>
          </a:xfrm>
          <a:prstGeom prst="wedgeEllipseCallout">
            <a:avLst>
              <a:gd name="adj1" fmla="val 9557"/>
              <a:gd name="adj2" fmla="val 75782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Prisjeti se ujedinjenja Italije.</a:t>
            </a:r>
          </a:p>
        </p:txBody>
      </p:sp>
    </p:spTree>
    <p:extLst>
      <p:ext uri="{BB962C8B-B14F-4D97-AF65-F5344CB8AC3E}">
        <p14:creationId xmlns:p14="http://schemas.microsoft.com/office/powerpoint/2010/main" xmlns="" val="7707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2E09871-8ABA-498A-97CA-C5783E70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200" b="1" dirty="0"/>
              <a:t>Slom neoapsolutizma 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38299DB-ED1D-487D-8308-E9528E0D2D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526862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761FD07-3A17-4B7A-AE87-E817AB0AC8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0099653-973F-4267-8B7A-AC415DC390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BDA76E19-30AA-4C39-8AF6-0536ACACAD70}"/>
              </a:ext>
            </a:extLst>
          </p:cNvPr>
          <p:cNvSpPr/>
          <p:nvPr/>
        </p:nvSpPr>
        <p:spPr>
          <a:xfrm rot="5400000">
            <a:off x="5641759" y="3725666"/>
            <a:ext cx="551895" cy="415772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B2BEE288-76FA-46BF-822D-9426170E7B4B}"/>
              </a:ext>
            </a:extLst>
          </p:cNvPr>
          <p:cNvSpPr/>
          <p:nvPr/>
        </p:nvSpPr>
        <p:spPr>
          <a:xfrm rot="5400000">
            <a:off x="5643239" y="2670704"/>
            <a:ext cx="551895" cy="415772"/>
          </a:xfrm>
          <a:prstGeom prst="rightArrow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11265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62C1D1B-3281-4639-ADFA-EBBD57171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96250" cy="6162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74CC6AFF-77C7-4B0A-87C2-76784AA505A7}"/>
              </a:ext>
            </a:extLst>
          </p:cNvPr>
          <p:cNvSpPr/>
          <p:nvPr/>
        </p:nvSpPr>
        <p:spPr>
          <a:xfrm>
            <a:off x="8431934" y="4130428"/>
            <a:ext cx="3074266" cy="2062103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3200" dirty="0"/>
              <a:t>Listopadska diploma, 20. listopada 1860. godine.</a:t>
            </a:r>
            <a:endParaRPr lang="hr-HR" sz="4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6E6C208-5547-467F-BB2F-D81ED98369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070" y="5881538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D3A0C7C-76BE-4A83-B85B-4335B19D4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5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AF3A6DD-1AA1-4145-A55C-5BCD3AC28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016" y="952500"/>
            <a:ext cx="8577309" cy="5044689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1" y="1720850"/>
            <a:ext cx="3807460" cy="1297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5"/>
              </a:rPr>
              <a:t>Novi apsolutizam</a:t>
            </a:r>
            <a:r>
              <a:rPr lang="hr-HR" dirty="0"/>
              <a:t> </a:t>
            </a: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6D4A07ED-B9D8-44B7-A88E-7619BB3A3F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216" y="3343089"/>
            <a:ext cx="2485291" cy="248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 na kojoj se prikazuje bejzbol, odjeća, osoba, fotografija&#10;&#10;Opis je automatski generiran">
            <a:extLst>
              <a:ext uri="{FF2B5EF4-FFF2-40B4-BE49-F238E27FC236}">
                <a16:creationId xmlns:a16="http://schemas.microsoft.com/office/drawing/2014/main" xmlns="" id="{493CB250-3EBE-4066-9794-EA14005C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3563" y="1791070"/>
            <a:ext cx="2087880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66729"/>
              <a:gd name="adj2" fmla="val -2623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Što je apsolutizam? Koji je najpoznatiji apsolutistički vladar i u kojoj je zemlji vladao? Osim nje, koje su europske zemlje bile apsolutističke krajem XVIII. i početkom XIX. stoljeća? Navedi najvažnije promjene koje je proveo ban Jelačić 1848./1849.</a:t>
            </a:r>
            <a:endParaRPr lang="hr-H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>
            <a:extLst>
              <a:ext uri="{FF2B5EF4-FFF2-40B4-BE49-F238E27FC236}">
                <a16:creationId xmlns:a16="http://schemas.microsoft.com/office/drawing/2014/main" xmlns="" id="{2E0E42A5-70C1-45BA-A5C4-E56AAE7897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7793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91552B-1AF8-49B5-A79E-7D9E6D75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Novi apsolutizam (</a:t>
            </a:r>
            <a:r>
              <a:rPr lang="hr-HR" b="1" dirty="0" err="1"/>
              <a:t>neoapsolutizam</a:t>
            </a:r>
            <a:r>
              <a:rPr lang="hr-HR" b="1" dirty="0"/>
              <a:t>)</a:t>
            </a:r>
          </a:p>
        </p:txBody>
      </p:sp>
      <p:graphicFrame>
        <p:nvGraphicFramePr>
          <p:cNvPr id="4" name="Rezervirano mjesto sadržaja 2">
            <a:extLst>
              <a:ext uri="{FF2B5EF4-FFF2-40B4-BE49-F238E27FC236}">
                <a16:creationId xmlns:a16="http://schemas.microsoft.com/office/drawing/2014/main" xmlns="" id="{E489FEA6-3F46-4DFE-B839-BF2AC57782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57832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CE9D998-4E87-4021-8426-51B2EC81FB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539B45A-E716-41CB-8E13-7CB697E91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228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xmlns="" id="{B546CDE3-77FE-483C-9933-8AF597248E3E}"/>
              </a:ext>
            </a:extLst>
          </p:cNvPr>
          <p:cNvSpPr/>
          <p:nvPr/>
        </p:nvSpPr>
        <p:spPr>
          <a:xfrm>
            <a:off x="5044734" y="3228975"/>
            <a:ext cx="4899366" cy="249299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2600" dirty="0"/>
              <a:t>Alexander von Bach – ministar unutarnjih poslova (1849.-1859.). Smatrao je</a:t>
            </a:r>
            <a:r>
              <a:rPr lang="pt-BR" sz="2600" dirty="0"/>
              <a:t> da Habsburšku Monarhiju treba pretvoriti u centraliziranu zemlju</a:t>
            </a:r>
            <a:r>
              <a:rPr lang="hr-HR" sz="2600" dirty="0"/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472202C-F596-4440-912E-45350215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4" y="147637"/>
            <a:ext cx="4327525" cy="649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39E6EAB-01F1-4328-85DD-819C01D42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38D1BF2-5895-4E0D-8552-B90328A3C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25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odjeća, haljina, držanje, staro&#10;&#10;Opis je automatski generiran">
            <a:extLst>
              <a:ext uri="{FF2B5EF4-FFF2-40B4-BE49-F238E27FC236}">
                <a16:creationId xmlns:a16="http://schemas.microsoft.com/office/drawing/2014/main" xmlns="" id="{643358E2-D158-4326-905B-547D2B256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028" y="1076103"/>
            <a:ext cx="2395786" cy="513382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4953740" y="346229"/>
            <a:ext cx="5841506" cy="4696287"/>
          </a:xfrm>
          <a:prstGeom prst="wedgeEllipseCallout">
            <a:avLst>
              <a:gd name="adj1" fmla="val -64706"/>
              <a:gd name="adj2" fmla="val -466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Pročitaj tekst u U/str. 130, a zatim odgovori na pitanja.</a:t>
            </a:r>
          </a:p>
          <a:p>
            <a:pPr algn="ctr"/>
            <a:r>
              <a:rPr lang="hr-HR" sz="2000" b="1" dirty="0"/>
              <a:t>1. Je li ban Jelačić imao punu političku moć u vrijeme novog apsolutizma? Zašto?</a:t>
            </a:r>
          </a:p>
          <a:p>
            <a:pPr algn="ctr"/>
            <a:r>
              <a:rPr lang="hr-HR" sz="2000" b="1" dirty="0"/>
              <a:t>2. Kako su nazivali činovnike u doba neoapsolutizma? Kojim su se jezikom služili?</a:t>
            </a:r>
          </a:p>
          <a:p>
            <a:pPr algn="ctr"/>
            <a:r>
              <a:rPr lang="hr-HR" sz="2000" b="1" dirty="0"/>
              <a:t>3. Kakav je bio odnos vlasti prema tisku i novinarima?</a:t>
            </a:r>
          </a:p>
          <a:p>
            <a:pPr algn="ctr"/>
            <a:r>
              <a:rPr lang="hr-HR" sz="2000" b="1" dirty="0"/>
              <a:t>4. Opiši djelovanje policije u vrijeme neoapsolutizma. </a:t>
            </a:r>
          </a:p>
        </p:txBody>
      </p:sp>
    </p:spTree>
    <p:extLst>
      <p:ext uri="{BB962C8B-B14F-4D97-AF65-F5344CB8AC3E}">
        <p14:creationId xmlns:p14="http://schemas.microsoft.com/office/powerpoint/2010/main" xmlns="" val="36199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33F9093D-CCDF-4552-A6C0-144244F9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Novi apsolutizam (</a:t>
            </a:r>
            <a:r>
              <a:rPr lang="hr-HR" sz="5200" b="1" dirty="0" err="1"/>
              <a:t>neoapsolutizam</a:t>
            </a:r>
            <a:r>
              <a:rPr lang="hr-HR" sz="5200" dirty="0"/>
              <a:t>)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4D6640DE-9039-4D1E-80D0-670D2D7B6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89782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1DE7E5A-A552-4719-8786-F6DE8A05BA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3A85D22-07A9-4529-B840-110F82FCEF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76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662" y="897785"/>
            <a:ext cx="4399625" cy="2493485"/>
          </a:xfrm>
        </p:spPr>
        <p:txBody>
          <a:bodyPr>
            <a:normAutofit/>
          </a:bodyPr>
          <a:lstStyle/>
          <a:p>
            <a:r>
              <a:rPr lang="hr-HR" dirty="0"/>
              <a:t>3 glavna oslonca apsolutističke vlasti:</a:t>
            </a:r>
          </a:p>
        </p:txBody>
      </p:sp>
      <p:graphicFrame>
        <p:nvGraphicFramePr>
          <p:cNvPr id="3" name="Dijagram 2">
            <a:extLst>
              <a:ext uri="{FF2B5EF4-FFF2-40B4-BE49-F238E27FC236}">
                <a16:creationId xmlns:a16="http://schemas.microsoft.com/office/drawing/2014/main" xmlns="" id="{8FE44F01-4C17-4158-8B7E-2C4833477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84601802"/>
              </p:ext>
            </p:extLst>
          </p:nvPr>
        </p:nvGraphicFramePr>
        <p:xfrm>
          <a:off x="2990788" y="568172"/>
          <a:ext cx="8940800" cy="5570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D0FEED9-15F1-4F07-AE3C-71C38DB7E9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5E56D92-CEBF-4470-BC19-32FD2D2755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756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33F9093D-CCDF-4552-A6C0-144244F9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5200" b="1" dirty="0"/>
              <a:t>Novi apsolutizam (</a:t>
            </a:r>
            <a:r>
              <a:rPr lang="hr-HR" sz="5200" b="1" dirty="0" err="1"/>
              <a:t>neoapsolutizam</a:t>
            </a:r>
            <a:r>
              <a:rPr lang="hr-HR" sz="5200" dirty="0"/>
              <a:t>)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4D6640DE-9039-4D1E-80D0-670D2D7B66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63654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04CA4D9-809B-4F80-BB15-C4C662C08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59938B7-55A4-4EDA-99D1-DD6BFBAC8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46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xmlns="" id="{6129CEE4-32BF-402A-AF40-7700A852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 fontScale="90000"/>
          </a:bodyPr>
          <a:lstStyle/>
          <a:p>
            <a:r>
              <a:rPr lang="hr-HR" sz="5200" b="1" dirty="0"/>
              <a:t>Novi apsolutizam (</a:t>
            </a:r>
            <a:r>
              <a:rPr lang="hr-HR" sz="5200" b="1" dirty="0" err="1"/>
              <a:t>neoapsolutizam</a:t>
            </a:r>
            <a:r>
              <a:rPr lang="hr-HR" sz="5200" dirty="0"/>
              <a:t>)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62958F68-B87D-43D8-B275-291C64B3E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5086262"/>
              </p:ext>
            </p:extLst>
          </p:nvPr>
        </p:nvGraphicFramePr>
        <p:xfrm>
          <a:off x="5001827" y="1692460"/>
          <a:ext cx="6769964" cy="434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4453140-0C91-4CFC-8BBE-E8CC927C49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8F527B61-4943-4E19-B610-E13AA0E56F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9" name="Slika 18" descr="Slika na kojoj se prikazuje tekst&#10;&#10;Opis je automatski generiran">
            <a:extLst>
              <a:ext uri="{FF2B5EF4-FFF2-40B4-BE49-F238E27FC236}">
                <a16:creationId xmlns:a16="http://schemas.microsoft.com/office/drawing/2014/main" xmlns="" id="{0DFA4442-C8AC-4322-88BD-CC148AA53E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626" y="1557377"/>
            <a:ext cx="4316749" cy="4872370"/>
          </a:xfrm>
          <a:prstGeom prst="rect">
            <a:avLst/>
          </a:prstGeom>
        </p:spPr>
      </p:pic>
      <p:sp>
        <p:nvSpPr>
          <p:cNvPr id="15" name="Znak množenja 14">
            <a:extLst>
              <a:ext uri="{FF2B5EF4-FFF2-40B4-BE49-F238E27FC236}">
                <a16:creationId xmlns:a16="http://schemas.microsoft.com/office/drawing/2014/main" xmlns="" id="{3064DC6F-EA82-4D02-A14E-ECEDD53C9D4B}"/>
              </a:ext>
            </a:extLst>
          </p:cNvPr>
          <p:cNvSpPr/>
          <p:nvPr/>
        </p:nvSpPr>
        <p:spPr>
          <a:xfrm>
            <a:off x="1230851" y="4839439"/>
            <a:ext cx="2279544" cy="1251751"/>
          </a:xfrm>
          <a:prstGeom prst="mathMultiply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3590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485</Words>
  <Application>Microsoft Office PowerPoint</Application>
  <PresentationFormat>Custom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Tema sustava Office</vt:lpstr>
      <vt:lpstr>Novi apsolutizam</vt:lpstr>
      <vt:lpstr>Slide 2</vt:lpstr>
      <vt:lpstr>Novi apsolutizam (neoapsolutizam)</vt:lpstr>
      <vt:lpstr>Slide 4</vt:lpstr>
      <vt:lpstr>Slide 5</vt:lpstr>
      <vt:lpstr>Novi apsolutizam (neoapsolutizam)</vt:lpstr>
      <vt:lpstr>3 glavna oslonca apsolutističke vlasti:</vt:lpstr>
      <vt:lpstr>Novi apsolutizam (neoapsolutizam)</vt:lpstr>
      <vt:lpstr>Novi apsolutizam (neoapsolutizam)</vt:lpstr>
      <vt:lpstr>Novi apsolutizam (neoapsolutizam)</vt:lpstr>
      <vt:lpstr>Slide 11</vt:lpstr>
      <vt:lpstr>Slide 12</vt:lpstr>
      <vt:lpstr>Slom neoapsolutizma</vt:lpstr>
      <vt:lpstr>Slom neoapsolutizma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 apsolutizam</dc:title>
  <dc:creator>Maja Juratovac</dc:creator>
  <cp:lastModifiedBy>dvukelic</cp:lastModifiedBy>
  <cp:revision>10</cp:revision>
  <dcterms:created xsi:type="dcterms:W3CDTF">2020-07-24T14:26:31Z</dcterms:created>
  <dcterms:modified xsi:type="dcterms:W3CDTF">2020-07-27T10:05:00Z</dcterms:modified>
</cp:coreProperties>
</file>